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54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08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3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69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82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79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9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5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10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28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8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23A2-1710-456D-A671-7D55162DC2EF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C383-A487-48F1-A36A-766063E89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7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ARPANSA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Sammut</dc:creator>
  <cp:lastModifiedBy>Thomas Sammut</cp:lastModifiedBy>
  <cp:revision>2</cp:revision>
  <dcterms:created xsi:type="dcterms:W3CDTF">2018-11-16T02:52:29Z</dcterms:created>
  <dcterms:modified xsi:type="dcterms:W3CDTF">2018-11-16T03:14:18Z</dcterms:modified>
</cp:coreProperties>
</file>