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3660" r:id="rId6"/>
    <p:sldMasterId id="2147483667" r:id="rId7"/>
  </p:sldMasterIdLst>
  <p:notesMasterIdLst>
    <p:notesMasterId r:id="rId31"/>
  </p:notesMasterIdLst>
  <p:handoutMasterIdLst>
    <p:handoutMasterId r:id="rId32"/>
  </p:handoutMasterIdLst>
  <p:sldIdLst>
    <p:sldId id="256" r:id="rId8"/>
    <p:sldId id="288" r:id="rId9"/>
    <p:sldId id="289" r:id="rId10"/>
    <p:sldId id="260" r:id="rId11"/>
    <p:sldId id="262" r:id="rId12"/>
    <p:sldId id="263" r:id="rId13"/>
    <p:sldId id="264" r:id="rId14"/>
    <p:sldId id="265" r:id="rId15"/>
    <p:sldId id="271" r:id="rId16"/>
    <p:sldId id="274" r:id="rId17"/>
    <p:sldId id="277" r:id="rId18"/>
    <p:sldId id="278" r:id="rId19"/>
    <p:sldId id="269" r:id="rId20"/>
    <p:sldId id="279" r:id="rId21"/>
    <p:sldId id="270" r:id="rId22"/>
    <p:sldId id="280" r:id="rId23"/>
    <p:sldId id="272" r:id="rId24"/>
    <p:sldId id="281" r:id="rId25"/>
    <p:sldId id="290" r:id="rId26"/>
    <p:sldId id="286" r:id="rId27"/>
    <p:sldId id="268" r:id="rId28"/>
    <p:sldId id="287" r:id="rId29"/>
    <p:sldId id="261"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35BB2-3CC7-4D04-BACA-BB35C30BBB5B}" v="19" dt="2022-05-23T05:03:19.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notesViewPr>
    <p:cSldViewPr snapToGrid="0">
      <p:cViewPr varScale="1">
        <p:scale>
          <a:sx n="107" d="100"/>
          <a:sy n="107" d="100"/>
        </p:scale>
        <p:origin x="341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Kalaiziovski" userId="fb7ae1b8-41a3-413e-8cf8-12c4228c4ca4" providerId="ADAL" clId="{58C35BB2-3CC7-4D04-BACA-BB35C30BBB5B}"/>
    <pc:docChg chg="undo custSel addSld delSld modSld modNotesMaster modHandout">
      <pc:chgData name="Alex Kalaiziovski" userId="fb7ae1b8-41a3-413e-8cf8-12c4228c4ca4" providerId="ADAL" clId="{58C35BB2-3CC7-4D04-BACA-BB35C30BBB5B}" dt="2022-05-23T02:11:12.913" v="241" actId="47"/>
      <pc:docMkLst>
        <pc:docMk/>
      </pc:docMkLst>
      <pc:sldChg chg="del">
        <pc:chgData name="Alex Kalaiziovski" userId="fb7ae1b8-41a3-413e-8cf8-12c4228c4ca4" providerId="ADAL" clId="{58C35BB2-3CC7-4D04-BACA-BB35C30BBB5B}" dt="2022-05-23T02:06:04.238" v="176" actId="47"/>
        <pc:sldMkLst>
          <pc:docMk/>
          <pc:sldMk cId="3891383034" sldId="258"/>
        </pc:sldMkLst>
      </pc:sldChg>
      <pc:sldChg chg="addSp delSp modSp del mod modClrScheme chgLayout">
        <pc:chgData name="Alex Kalaiziovski" userId="fb7ae1b8-41a3-413e-8cf8-12c4228c4ca4" providerId="ADAL" clId="{58C35BB2-3CC7-4D04-BACA-BB35C30BBB5B}" dt="2022-05-23T02:09:47.546" v="233" actId="47"/>
        <pc:sldMkLst>
          <pc:docMk/>
          <pc:sldMk cId="1242026162" sldId="259"/>
        </pc:sldMkLst>
        <pc:spChg chg="mod ord">
          <ac:chgData name="Alex Kalaiziovski" userId="fb7ae1b8-41a3-413e-8cf8-12c4228c4ca4" providerId="ADAL" clId="{58C35BB2-3CC7-4D04-BACA-BB35C30BBB5B}" dt="2022-05-23T02:06:17.619" v="178" actId="700"/>
          <ac:spMkLst>
            <pc:docMk/>
            <pc:sldMk cId="1242026162" sldId="259"/>
            <ac:spMk id="2" creationId="{00000000-0000-0000-0000-000000000000}"/>
          </ac:spMkLst>
        </pc:spChg>
        <pc:spChg chg="mod ord">
          <ac:chgData name="Alex Kalaiziovski" userId="fb7ae1b8-41a3-413e-8cf8-12c4228c4ca4" providerId="ADAL" clId="{58C35BB2-3CC7-4D04-BACA-BB35C30BBB5B}" dt="2022-05-23T02:06:17.619" v="178" actId="700"/>
          <ac:spMkLst>
            <pc:docMk/>
            <pc:sldMk cId="1242026162" sldId="259"/>
            <ac:spMk id="5" creationId="{2F850EE2-A277-4F68-A703-0F6ECEB6413A}"/>
          </ac:spMkLst>
        </pc:spChg>
        <pc:spChg chg="add del mod ord">
          <ac:chgData name="Alex Kalaiziovski" userId="fb7ae1b8-41a3-413e-8cf8-12c4228c4ca4" providerId="ADAL" clId="{58C35BB2-3CC7-4D04-BACA-BB35C30BBB5B}" dt="2022-05-23T02:06:17.619" v="178" actId="700"/>
          <ac:spMkLst>
            <pc:docMk/>
            <pc:sldMk cId="1242026162" sldId="259"/>
            <ac:spMk id="6" creationId="{DB1A861A-3BD6-44D0-83FD-1E9161713EFE}"/>
          </ac:spMkLst>
        </pc:spChg>
      </pc:sldChg>
      <pc:sldChg chg="addSp delSp modSp mod modClrScheme chgLayout">
        <pc:chgData name="Alex Kalaiziovski" userId="fb7ae1b8-41a3-413e-8cf8-12c4228c4ca4" providerId="ADAL" clId="{58C35BB2-3CC7-4D04-BACA-BB35C30BBB5B}" dt="2022-05-23T01:31:01.361" v="10" actId="5793"/>
        <pc:sldMkLst>
          <pc:docMk/>
          <pc:sldMk cId="4193688995" sldId="260"/>
        </pc:sldMkLst>
        <pc:spChg chg="del mod ord">
          <ac:chgData name="Alex Kalaiziovski" userId="fb7ae1b8-41a3-413e-8cf8-12c4228c4ca4" providerId="ADAL" clId="{58C35BB2-3CC7-4D04-BACA-BB35C30BBB5B}" dt="2022-05-23T01:29:08.041" v="2" actId="700"/>
          <ac:spMkLst>
            <pc:docMk/>
            <pc:sldMk cId="4193688995" sldId="260"/>
            <ac:spMk id="2" creationId="{00000000-0000-0000-0000-000000000000}"/>
          </ac:spMkLst>
        </pc:spChg>
        <pc:spChg chg="add mod ord">
          <ac:chgData name="Alex Kalaiziovski" userId="fb7ae1b8-41a3-413e-8cf8-12c4228c4ca4" providerId="ADAL" clId="{58C35BB2-3CC7-4D04-BACA-BB35C30BBB5B}" dt="2022-05-23T01:30:26.949" v="5"/>
          <ac:spMkLst>
            <pc:docMk/>
            <pc:sldMk cId="4193688995" sldId="260"/>
            <ac:spMk id="4" creationId="{D5C3EFC8-560B-413A-89CE-58F9A82D3A90}"/>
          </ac:spMkLst>
        </pc:spChg>
        <pc:spChg chg="add mod ord">
          <ac:chgData name="Alex Kalaiziovski" userId="fb7ae1b8-41a3-413e-8cf8-12c4228c4ca4" providerId="ADAL" clId="{58C35BB2-3CC7-4D04-BACA-BB35C30BBB5B}" dt="2022-05-23T01:31:01.361" v="10" actId="5793"/>
          <ac:spMkLst>
            <pc:docMk/>
            <pc:sldMk cId="4193688995" sldId="260"/>
            <ac:spMk id="5" creationId="{53B045A3-7333-4356-9007-2114925608FF}"/>
          </ac:spMkLst>
        </pc:spChg>
        <pc:picChg chg="add del">
          <ac:chgData name="Alex Kalaiziovski" userId="fb7ae1b8-41a3-413e-8cf8-12c4228c4ca4" providerId="ADAL" clId="{58C35BB2-3CC7-4D04-BACA-BB35C30BBB5B}" dt="2022-05-23T01:28:57.794" v="1"/>
          <ac:picMkLst>
            <pc:docMk/>
            <pc:sldMk cId="4193688995" sldId="260"/>
            <ac:picMk id="3" creationId="{DAEE3E22-4C0F-4016-A07F-59D4085EC67D}"/>
          </ac:picMkLst>
        </pc:picChg>
        <pc:picChg chg="add del">
          <ac:chgData name="Alex Kalaiziovski" userId="fb7ae1b8-41a3-413e-8cf8-12c4228c4ca4" providerId="ADAL" clId="{58C35BB2-3CC7-4D04-BACA-BB35C30BBB5B}" dt="2022-05-23T01:30:02.259" v="4"/>
          <ac:picMkLst>
            <pc:docMk/>
            <pc:sldMk cId="4193688995" sldId="260"/>
            <ac:picMk id="6" creationId="{9B8AF926-0EAA-4F48-A820-4A33BA202693}"/>
          </ac:picMkLst>
        </pc:picChg>
      </pc:sldChg>
      <pc:sldChg chg="modSp new mod">
        <pc:chgData name="Alex Kalaiziovski" userId="fb7ae1b8-41a3-413e-8cf8-12c4228c4ca4" providerId="ADAL" clId="{58C35BB2-3CC7-4D04-BACA-BB35C30BBB5B}" dt="2022-05-23T01:32:26.225" v="13"/>
        <pc:sldMkLst>
          <pc:docMk/>
          <pc:sldMk cId="4157921598" sldId="262"/>
        </pc:sldMkLst>
        <pc:spChg chg="mod">
          <ac:chgData name="Alex Kalaiziovski" userId="fb7ae1b8-41a3-413e-8cf8-12c4228c4ca4" providerId="ADAL" clId="{58C35BB2-3CC7-4D04-BACA-BB35C30BBB5B}" dt="2022-05-23T01:32:09.474" v="12"/>
          <ac:spMkLst>
            <pc:docMk/>
            <pc:sldMk cId="4157921598" sldId="262"/>
            <ac:spMk id="2" creationId="{90C4E901-4B73-4680-8B89-909EE51A53FC}"/>
          </ac:spMkLst>
        </pc:spChg>
        <pc:spChg chg="mod">
          <ac:chgData name="Alex Kalaiziovski" userId="fb7ae1b8-41a3-413e-8cf8-12c4228c4ca4" providerId="ADAL" clId="{58C35BB2-3CC7-4D04-BACA-BB35C30BBB5B}" dt="2022-05-23T01:32:26.225" v="13"/>
          <ac:spMkLst>
            <pc:docMk/>
            <pc:sldMk cId="4157921598" sldId="262"/>
            <ac:spMk id="3" creationId="{CA65AF69-57FD-4D3C-8D8B-14DFB9D29CBA}"/>
          </ac:spMkLst>
        </pc:spChg>
      </pc:sldChg>
      <pc:sldChg chg="modSp new mod">
        <pc:chgData name="Alex Kalaiziovski" userId="fb7ae1b8-41a3-413e-8cf8-12c4228c4ca4" providerId="ADAL" clId="{58C35BB2-3CC7-4D04-BACA-BB35C30BBB5B}" dt="2022-05-23T01:33:11.415" v="17" actId="27636"/>
        <pc:sldMkLst>
          <pc:docMk/>
          <pc:sldMk cId="1192021484" sldId="263"/>
        </pc:sldMkLst>
        <pc:spChg chg="mod">
          <ac:chgData name="Alex Kalaiziovski" userId="fb7ae1b8-41a3-413e-8cf8-12c4228c4ca4" providerId="ADAL" clId="{58C35BB2-3CC7-4D04-BACA-BB35C30BBB5B}" dt="2022-05-23T01:32:54.374" v="15"/>
          <ac:spMkLst>
            <pc:docMk/>
            <pc:sldMk cId="1192021484" sldId="263"/>
            <ac:spMk id="2" creationId="{4A7EBBD1-7306-4CF5-A370-98DC18E5760E}"/>
          </ac:spMkLst>
        </pc:spChg>
        <pc:spChg chg="mod">
          <ac:chgData name="Alex Kalaiziovski" userId="fb7ae1b8-41a3-413e-8cf8-12c4228c4ca4" providerId="ADAL" clId="{58C35BB2-3CC7-4D04-BACA-BB35C30BBB5B}" dt="2022-05-23T01:33:11.415" v="17" actId="27636"/>
          <ac:spMkLst>
            <pc:docMk/>
            <pc:sldMk cId="1192021484" sldId="263"/>
            <ac:spMk id="3" creationId="{341754FE-41E5-4DB7-B858-6D4D749D2C60}"/>
          </ac:spMkLst>
        </pc:spChg>
      </pc:sldChg>
      <pc:sldChg chg="modSp new mod">
        <pc:chgData name="Alex Kalaiziovski" userId="fb7ae1b8-41a3-413e-8cf8-12c4228c4ca4" providerId="ADAL" clId="{58C35BB2-3CC7-4D04-BACA-BB35C30BBB5B}" dt="2022-05-23T01:33:53.144" v="21" actId="5793"/>
        <pc:sldMkLst>
          <pc:docMk/>
          <pc:sldMk cId="2330332094" sldId="264"/>
        </pc:sldMkLst>
        <pc:spChg chg="mod">
          <ac:chgData name="Alex Kalaiziovski" userId="fb7ae1b8-41a3-413e-8cf8-12c4228c4ca4" providerId="ADAL" clId="{58C35BB2-3CC7-4D04-BACA-BB35C30BBB5B}" dt="2022-05-23T01:33:36.236" v="19"/>
          <ac:spMkLst>
            <pc:docMk/>
            <pc:sldMk cId="2330332094" sldId="264"/>
            <ac:spMk id="2" creationId="{888E71DB-F578-44A5-81C5-647E8D0BB39E}"/>
          </ac:spMkLst>
        </pc:spChg>
        <pc:spChg chg="mod">
          <ac:chgData name="Alex Kalaiziovski" userId="fb7ae1b8-41a3-413e-8cf8-12c4228c4ca4" providerId="ADAL" clId="{58C35BB2-3CC7-4D04-BACA-BB35C30BBB5B}" dt="2022-05-23T01:33:53.144" v="21" actId="5793"/>
          <ac:spMkLst>
            <pc:docMk/>
            <pc:sldMk cId="2330332094" sldId="264"/>
            <ac:spMk id="3" creationId="{10F65DE7-D484-4C53-A566-121E57EE7FEB}"/>
          </ac:spMkLst>
        </pc:spChg>
      </pc:sldChg>
      <pc:sldChg chg="modSp new mod">
        <pc:chgData name="Alex Kalaiziovski" userId="fb7ae1b8-41a3-413e-8cf8-12c4228c4ca4" providerId="ADAL" clId="{58C35BB2-3CC7-4D04-BACA-BB35C30BBB5B}" dt="2022-05-23T01:35:00.632" v="28" actId="27636"/>
        <pc:sldMkLst>
          <pc:docMk/>
          <pc:sldMk cId="45895066" sldId="265"/>
        </pc:sldMkLst>
        <pc:spChg chg="mod">
          <ac:chgData name="Alex Kalaiziovski" userId="fb7ae1b8-41a3-413e-8cf8-12c4228c4ca4" providerId="ADAL" clId="{58C35BB2-3CC7-4D04-BACA-BB35C30BBB5B}" dt="2022-05-23T01:34:15.770" v="23"/>
          <ac:spMkLst>
            <pc:docMk/>
            <pc:sldMk cId="45895066" sldId="265"/>
            <ac:spMk id="2" creationId="{E70A3888-5A71-4FE1-BC1F-8C476DA1D5A0}"/>
          </ac:spMkLst>
        </pc:spChg>
        <pc:spChg chg="mod">
          <ac:chgData name="Alex Kalaiziovski" userId="fb7ae1b8-41a3-413e-8cf8-12c4228c4ca4" providerId="ADAL" clId="{58C35BB2-3CC7-4D04-BACA-BB35C30BBB5B}" dt="2022-05-23T01:35:00.632" v="28" actId="27636"/>
          <ac:spMkLst>
            <pc:docMk/>
            <pc:sldMk cId="45895066" sldId="265"/>
            <ac:spMk id="3" creationId="{717F47BB-9AF6-4626-90D0-C0D7643C6DF2}"/>
          </ac:spMkLst>
        </pc:spChg>
      </pc:sldChg>
      <pc:sldChg chg="new del">
        <pc:chgData name="Alex Kalaiziovski" userId="fb7ae1b8-41a3-413e-8cf8-12c4228c4ca4" providerId="ADAL" clId="{58C35BB2-3CC7-4D04-BACA-BB35C30BBB5B}" dt="2022-05-23T01:36:11.561" v="31" actId="47"/>
        <pc:sldMkLst>
          <pc:docMk/>
          <pc:sldMk cId="1047048385" sldId="266"/>
        </pc:sldMkLst>
      </pc:sldChg>
      <pc:sldChg chg="add del">
        <pc:chgData name="Alex Kalaiziovski" userId="fb7ae1b8-41a3-413e-8cf8-12c4228c4ca4" providerId="ADAL" clId="{58C35BB2-3CC7-4D04-BACA-BB35C30BBB5B}" dt="2022-05-23T02:04:08.489" v="172" actId="2696"/>
        <pc:sldMkLst>
          <pc:docMk/>
          <pc:sldMk cId="564148569" sldId="267"/>
        </pc:sldMkLst>
      </pc:sldChg>
      <pc:sldChg chg="addSp delSp modSp new del mod chgLayout">
        <pc:chgData name="Alex Kalaiziovski" userId="fb7ae1b8-41a3-413e-8cf8-12c4228c4ca4" providerId="ADAL" clId="{58C35BB2-3CC7-4D04-BACA-BB35C30BBB5B}" dt="2022-05-23T01:41:03.141" v="64" actId="47"/>
        <pc:sldMkLst>
          <pc:docMk/>
          <pc:sldMk cId="3198266039" sldId="268"/>
        </pc:sldMkLst>
        <pc:spChg chg="del">
          <ac:chgData name="Alex Kalaiziovski" userId="fb7ae1b8-41a3-413e-8cf8-12c4228c4ca4" providerId="ADAL" clId="{58C35BB2-3CC7-4D04-BACA-BB35C30BBB5B}" dt="2022-05-23T01:38:10.791" v="33" actId="700"/>
          <ac:spMkLst>
            <pc:docMk/>
            <pc:sldMk cId="3198266039" sldId="268"/>
            <ac:spMk id="2" creationId="{4E2A5D55-4E8A-4CF4-9D38-A38108708693}"/>
          </ac:spMkLst>
        </pc:spChg>
        <pc:spChg chg="del">
          <ac:chgData name="Alex Kalaiziovski" userId="fb7ae1b8-41a3-413e-8cf8-12c4228c4ca4" providerId="ADAL" clId="{58C35BB2-3CC7-4D04-BACA-BB35C30BBB5B}" dt="2022-05-23T01:38:10.791" v="33" actId="700"/>
          <ac:spMkLst>
            <pc:docMk/>
            <pc:sldMk cId="3198266039" sldId="268"/>
            <ac:spMk id="3" creationId="{52BBF7FD-7127-4173-AECF-0ED502A75E03}"/>
          </ac:spMkLst>
        </pc:spChg>
        <pc:spChg chg="add mod ord">
          <ac:chgData name="Alex Kalaiziovski" userId="fb7ae1b8-41a3-413e-8cf8-12c4228c4ca4" providerId="ADAL" clId="{58C35BB2-3CC7-4D04-BACA-BB35C30BBB5B}" dt="2022-05-23T01:38:10.791" v="33" actId="700"/>
          <ac:spMkLst>
            <pc:docMk/>
            <pc:sldMk cId="3198266039" sldId="268"/>
            <ac:spMk id="4" creationId="{20F51C56-4022-4C04-9978-8CA75962917E}"/>
          </ac:spMkLst>
        </pc:spChg>
        <pc:spChg chg="add mod ord">
          <ac:chgData name="Alex Kalaiziovski" userId="fb7ae1b8-41a3-413e-8cf8-12c4228c4ca4" providerId="ADAL" clId="{58C35BB2-3CC7-4D04-BACA-BB35C30BBB5B}" dt="2022-05-23T01:38:10.791" v="33" actId="700"/>
          <ac:spMkLst>
            <pc:docMk/>
            <pc:sldMk cId="3198266039" sldId="268"/>
            <ac:spMk id="5" creationId="{CE50B73A-52C2-4DDB-B244-946F2870AD11}"/>
          </ac:spMkLst>
        </pc:spChg>
      </pc:sldChg>
      <pc:sldChg chg="add">
        <pc:chgData name="Alex Kalaiziovski" userId="fb7ae1b8-41a3-413e-8cf8-12c4228c4ca4" providerId="ADAL" clId="{58C35BB2-3CC7-4D04-BACA-BB35C30BBB5B}" dt="2022-05-23T01:55:28.217" v="169"/>
        <pc:sldMkLst>
          <pc:docMk/>
          <pc:sldMk cId="3876339884" sldId="268"/>
        </pc:sldMkLst>
      </pc:sldChg>
      <pc:sldChg chg="addSp delSp modSp new del mod modClrScheme chgLayout">
        <pc:chgData name="Alex Kalaiziovski" userId="fb7ae1b8-41a3-413e-8cf8-12c4228c4ca4" providerId="ADAL" clId="{58C35BB2-3CC7-4D04-BACA-BB35C30BBB5B}" dt="2022-05-23T01:47:19.782" v="100" actId="47"/>
        <pc:sldMkLst>
          <pc:docMk/>
          <pc:sldMk cId="2576360137" sldId="269"/>
        </pc:sldMkLst>
        <pc:spChg chg="del">
          <ac:chgData name="Alex Kalaiziovski" userId="fb7ae1b8-41a3-413e-8cf8-12c4228c4ca4" providerId="ADAL" clId="{58C35BB2-3CC7-4D04-BACA-BB35C30BBB5B}" dt="2022-05-23T01:40:04.173" v="39" actId="700"/>
          <ac:spMkLst>
            <pc:docMk/>
            <pc:sldMk cId="2576360137" sldId="269"/>
            <ac:spMk id="2" creationId="{DE57AF96-2A20-4242-8A37-21350AEE4503}"/>
          </ac:spMkLst>
        </pc:spChg>
        <pc:spChg chg="del">
          <ac:chgData name="Alex Kalaiziovski" userId="fb7ae1b8-41a3-413e-8cf8-12c4228c4ca4" providerId="ADAL" clId="{58C35BB2-3CC7-4D04-BACA-BB35C30BBB5B}" dt="2022-05-23T01:40:04.173" v="39" actId="700"/>
          <ac:spMkLst>
            <pc:docMk/>
            <pc:sldMk cId="2576360137" sldId="269"/>
            <ac:spMk id="3" creationId="{8CA74900-61C1-4D0D-BC62-AE8FF1ECF1C0}"/>
          </ac:spMkLst>
        </pc:spChg>
        <pc:spChg chg="add mod ord">
          <ac:chgData name="Alex Kalaiziovski" userId="fb7ae1b8-41a3-413e-8cf8-12c4228c4ca4" providerId="ADAL" clId="{58C35BB2-3CC7-4D04-BACA-BB35C30BBB5B}" dt="2022-05-23T01:43:59.832" v="92" actId="14100"/>
          <ac:spMkLst>
            <pc:docMk/>
            <pc:sldMk cId="2576360137" sldId="269"/>
            <ac:spMk id="4" creationId="{8726A3D7-9248-4BBC-8F38-D21A088C5695}"/>
          </ac:spMkLst>
        </pc:spChg>
        <pc:spChg chg="add del mod ord">
          <ac:chgData name="Alex Kalaiziovski" userId="fb7ae1b8-41a3-413e-8cf8-12c4228c4ca4" providerId="ADAL" clId="{58C35BB2-3CC7-4D04-BACA-BB35C30BBB5B}" dt="2022-05-23T01:43:33.632" v="89" actId="700"/>
          <ac:spMkLst>
            <pc:docMk/>
            <pc:sldMk cId="2576360137" sldId="269"/>
            <ac:spMk id="5" creationId="{3C88E636-28A8-467A-8124-A6ED94BB7982}"/>
          </ac:spMkLst>
        </pc:spChg>
        <pc:spChg chg="add del mod ord">
          <ac:chgData name="Alex Kalaiziovski" userId="fb7ae1b8-41a3-413e-8cf8-12c4228c4ca4" providerId="ADAL" clId="{58C35BB2-3CC7-4D04-BACA-BB35C30BBB5B}" dt="2022-05-23T01:43:36.229" v="90" actId="700"/>
          <ac:spMkLst>
            <pc:docMk/>
            <pc:sldMk cId="2576360137" sldId="269"/>
            <ac:spMk id="6" creationId="{C076012D-A6D1-4796-8668-12763CCEEB67}"/>
          </ac:spMkLst>
        </pc:spChg>
      </pc:sldChg>
      <pc:sldChg chg="add">
        <pc:chgData name="Alex Kalaiziovski" userId="fb7ae1b8-41a3-413e-8cf8-12c4228c4ca4" providerId="ADAL" clId="{58C35BB2-3CC7-4D04-BACA-BB35C30BBB5B}" dt="2022-05-23T01:51:51.195" v="111"/>
        <pc:sldMkLst>
          <pc:docMk/>
          <pc:sldMk cId="3949708525" sldId="269"/>
        </pc:sldMkLst>
      </pc:sldChg>
      <pc:sldChg chg="addSp delSp modSp new del mod modClrScheme chgLayout">
        <pc:chgData name="Alex Kalaiziovski" userId="fb7ae1b8-41a3-413e-8cf8-12c4228c4ca4" providerId="ADAL" clId="{58C35BB2-3CC7-4D04-BACA-BB35C30BBB5B}" dt="2022-05-23T01:46:56.075" v="99" actId="47"/>
        <pc:sldMkLst>
          <pc:docMk/>
          <pc:sldMk cId="622225281" sldId="270"/>
        </pc:sldMkLst>
        <pc:spChg chg="add del">
          <ac:chgData name="Alex Kalaiziovski" userId="fb7ae1b8-41a3-413e-8cf8-12c4228c4ca4" providerId="ADAL" clId="{58C35BB2-3CC7-4D04-BACA-BB35C30BBB5B}" dt="2022-05-23T01:45:52.809" v="97" actId="700"/>
          <ac:spMkLst>
            <pc:docMk/>
            <pc:sldMk cId="622225281" sldId="270"/>
            <ac:spMk id="2" creationId="{1F2253CC-BAE8-46FA-A360-167084556F24}"/>
          </ac:spMkLst>
        </pc:spChg>
        <pc:spChg chg="add del mod ord">
          <ac:chgData name="Alex Kalaiziovski" userId="fb7ae1b8-41a3-413e-8cf8-12c4228c4ca4" providerId="ADAL" clId="{58C35BB2-3CC7-4D04-BACA-BB35C30BBB5B}" dt="2022-05-23T01:45:52.809" v="97" actId="700"/>
          <ac:spMkLst>
            <pc:docMk/>
            <pc:sldMk cId="622225281" sldId="270"/>
            <ac:spMk id="3" creationId="{F309244E-E659-4543-BCCA-DA95B99209BB}"/>
          </ac:spMkLst>
        </pc:spChg>
        <pc:spChg chg="add del mod ord">
          <ac:chgData name="Alex Kalaiziovski" userId="fb7ae1b8-41a3-413e-8cf8-12c4228c4ca4" providerId="ADAL" clId="{58C35BB2-3CC7-4D04-BACA-BB35C30BBB5B}" dt="2022-05-23T01:45:52.809" v="97" actId="700"/>
          <ac:spMkLst>
            <pc:docMk/>
            <pc:sldMk cId="622225281" sldId="270"/>
            <ac:spMk id="5" creationId="{801DE044-16DF-4ABC-8024-44BB6CA5FFFC}"/>
          </ac:spMkLst>
        </pc:spChg>
        <pc:spChg chg="add del mod ord">
          <ac:chgData name="Alex Kalaiziovski" userId="fb7ae1b8-41a3-413e-8cf8-12c4228c4ca4" providerId="ADAL" clId="{58C35BB2-3CC7-4D04-BACA-BB35C30BBB5B}" dt="2022-05-23T01:45:52.809" v="97" actId="700"/>
          <ac:spMkLst>
            <pc:docMk/>
            <pc:sldMk cId="622225281" sldId="270"/>
            <ac:spMk id="6" creationId="{259E5DA6-7591-4506-988C-327E249AEF17}"/>
          </ac:spMkLst>
        </pc:spChg>
        <pc:picChg chg="add del">
          <ac:chgData name="Alex Kalaiziovski" userId="fb7ae1b8-41a3-413e-8cf8-12c4228c4ca4" providerId="ADAL" clId="{58C35BB2-3CC7-4D04-BACA-BB35C30BBB5B}" dt="2022-05-23T01:45:46.641" v="95"/>
          <ac:picMkLst>
            <pc:docMk/>
            <pc:sldMk cId="622225281" sldId="270"/>
            <ac:picMk id="4" creationId="{552E5DE9-B282-4E59-9D03-29B06DA683CC}"/>
          </ac:picMkLst>
        </pc:picChg>
      </pc:sldChg>
      <pc:sldChg chg="add">
        <pc:chgData name="Alex Kalaiziovski" userId="fb7ae1b8-41a3-413e-8cf8-12c4228c4ca4" providerId="ADAL" clId="{58C35BB2-3CC7-4D04-BACA-BB35C30BBB5B}" dt="2022-05-23T01:52:29.422" v="113"/>
        <pc:sldMkLst>
          <pc:docMk/>
          <pc:sldMk cId="3728826452" sldId="270"/>
        </pc:sldMkLst>
      </pc:sldChg>
      <pc:sldChg chg="add">
        <pc:chgData name="Alex Kalaiziovski" userId="fb7ae1b8-41a3-413e-8cf8-12c4228c4ca4" providerId="ADAL" clId="{58C35BB2-3CC7-4D04-BACA-BB35C30BBB5B}" dt="2022-05-23T01:46:50.103" v="98"/>
        <pc:sldMkLst>
          <pc:docMk/>
          <pc:sldMk cId="393392540" sldId="271"/>
        </pc:sldMkLst>
      </pc:sldChg>
      <pc:sldChg chg="add">
        <pc:chgData name="Alex Kalaiziovski" userId="fb7ae1b8-41a3-413e-8cf8-12c4228c4ca4" providerId="ADAL" clId="{58C35BB2-3CC7-4D04-BACA-BB35C30BBB5B}" dt="2022-05-23T01:52:29.422" v="113"/>
        <pc:sldMkLst>
          <pc:docMk/>
          <pc:sldMk cId="843025912" sldId="272"/>
        </pc:sldMkLst>
      </pc:sldChg>
      <pc:sldChg chg="addSp delSp new del">
        <pc:chgData name="Alex Kalaiziovski" userId="fb7ae1b8-41a3-413e-8cf8-12c4228c4ca4" providerId="ADAL" clId="{58C35BB2-3CC7-4D04-BACA-BB35C30BBB5B}" dt="2022-05-23T01:50:42.711" v="108" actId="47"/>
        <pc:sldMkLst>
          <pc:docMk/>
          <pc:sldMk cId="1648087864" sldId="272"/>
        </pc:sldMkLst>
        <pc:picChg chg="add del">
          <ac:chgData name="Alex Kalaiziovski" userId="fb7ae1b8-41a3-413e-8cf8-12c4228c4ca4" providerId="ADAL" clId="{58C35BB2-3CC7-4D04-BACA-BB35C30BBB5B}" dt="2022-05-23T01:48:26.736" v="103"/>
          <ac:picMkLst>
            <pc:docMk/>
            <pc:sldMk cId="1648087864" sldId="272"/>
            <ac:picMk id="3" creationId="{6790586F-E7B1-4B5F-B72D-5C6F8BB19CC5}"/>
          </ac:picMkLst>
        </pc:picChg>
        <pc:picChg chg="add del">
          <ac:chgData name="Alex Kalaiziovski" userId="fb7ae1b8-41a3-413e-8cf8-12c4228c4ca4" providerId="ADAL" clId="{58C35BB2-3CC7-4D04-BACA-BB35C30BBB5B}" dt="2022-05-23T01:49:13.361" v="105"/>
          <ac:picMkLst>
            <pc:docMk/>
            <pc:sldMk cId="1648087864" sldId="272"/>
            <ac:picMk id="4" creationId="{3F82EFD9-768B-4456-85E7-F1A2FCC73930}"/>
          </ac:picMkLst>
        </pc:picChg>
      </pc:sldChg>
      <pc:sldChg chg="add del">
        <pc:chgData name="Alex Kalaiziovski" userId="fb7ae1b8-41a3-413e-8cf8-12c4228c4ca4" providerId="ADAL" clId="{58C35BB2-3CC7-4D04-BACA-BB35C30BBB5B}" dt="2022-05-23T01:51:55.862" v="112" actId="47"/>
        <pc:sldMkLst>
          <pc:docMk/>
          <pc:sldMk cId="3856884719" sldId="273"/>
        </pc:sldMkLst>
      </pc:sldChg>
      <pc:sldChg chg="add">
        <pc:chgData name="Alex Kalaiziovski" userId="fb7ae1b8-41a3-413e-8cf8-12c4228c4ca4" providerId="ADAL" clId="{58C35BB2-3CC7-4D04-BACA-BB35C30BBB5B}" dt="2022-05-23T01:50:38.940" v="107"/>
        <pc:sldMkLst>
          <pc:docMk/>
          <pc:sldMk cId="19419699" sldId="274"/>
        </pc:sldMkLst>
      </pc:sldChg>
      <pc:sldChg chg="new del">
        <pc:chgData name="Alex Kalaiziovski" userId="fb7ae1b8-41a3-413e-8cf8-12c4228c4ca4" providerId="ADAL" clId="{58C35BB2-3CC7-4D04-BACA-BB35C30BBB5B}" dt="2022-05-23T01:52:34.170" v="114" actId="47"/>
        <pc:sldMkLst>
          <pc:docMk/>
          <pc:sldMk cId="3439898352" sldId="275"/>
        </pc:sldMkLst>
      </pc:sldChg>
      <pc:sldChg chg="new del">
        <pc:chgData name="Alex Kalaiziovski" userId="fb7ae1b8-41a3-413e-8cf8-12c4228c4ca4" providerId="ADAL" clId="{58C35BB2-3CC7-4D04-BACA-BB35C30BBB5B}" dt="2022-05-23T01:53:12.410" v="116" actId="47"/>
        <pc:sldMkLst>
          <pc:docMk/>
          <pc:sldMk cId="773872814" sldId="276"/>
        </pc:sldMkLst>
      </pc:sldChg>
      <pc:sldChg chg="add">
        <pc:chgData name="Alex Kalaiziovski" userId="fb7ae1b8-41a3-413e-8cf8-12c4228c4ca4" providerId="ADAL" clId="{58C35BB2-3CC7-4D04-BACA-BB35C30BBB5B}" dt="2022-05-23T01:51:51.195" v="111"/>
        <pc:sldMkLst>
          <pc:docMk/>
          <pc:sldMk cId="1633182753" sldId="277"/>
        </pc:sldMkLst>
      </pc:sldChg>
      <pc:sldChg chg="add">
        <pc:chgData name="Alex Kalaiziovski" userId="fb7ae1b8-41a3-413e-8cf8-12c4228c4ca4" providerId="ADAL" clId="{58C35BB2-3CC7-4D04-BACA-BB35C30BBB5B}" dt="2022-05-23T01:51:51.195" v="111"/>
        <pc:sldMkLst>
          <pc:docMk/>
          <pc:sldMk cId="1335176886" sldId="278"/>
        </pc:sldMkLst>
      </pc:sldChg>
      <pc:sldChg chg="add">
        <pc:chgData name="Alex Kalaiziovski" userId="fb7ae1b8-41a3-413e-8cf8-12c4228c4ca4" providerId="ADAL" clId="{58C35BB2-3CC7-4D04-BACA-BB35C30BBB5B}" dt="2022-05-23T01:51:51.195" v="111"/>
        <pc:sldMkLst>
          <pc:docMk/>
          <pc:sldMk cId="1361493962" sldId="279"/>
        </pc:sldMkLst>
      </pc:sldChg>
      <pc:sldChg chg="add">
        <pc:chgData name="Alex Kalaiziovski" userId="fb7ae1b8-41a3-413e-8cf8-12c4228c4ca4" providerId="ADAL" clId="{58C35BB2-3CC7-4D04-BACA-BB35C30BBB5B}" dt="2022-05-23T01:52:29.422" v="113"/>
        <pc:sldMkLst>
          <pc:docMk/>
          <pc:sldMk cId="3104818622" sldId="280"/>
        </pc:sldMkLst>
      </pc:sldChg>
      <pc:sldChg chg="add">
        <pc:chgData name="Alex Kalaiziovski" userId="fb7ae1b8-41a3-413e-8cf8-12c4228c4ca4" providerId="ADAL" clId="{58C35BB2-3CC7-4D04-BACA-BB35C30BBB5B}" dt="2022-05-23T01:52:29.422" v="113"/>
        <pc:sldMkLst>
          <pc:docMk/>
          <pc:sldMk cId="1518646580" sldId="281"/>
        </pc:sldMkLst>
      </pc:sldChg>
      <pc:sldChg chg="add del">
        <pc:chgData name="Alex Kalaiziovski" userId="fb7ae1b8-41a3-413e-8cf8-12c4228c4ca4" providerId="ADAL" clId="{58C35BB2-3CC7-4D04-BACA-BB35C30BBB5B}" dt="2022-05-23T02:10:04.794" v="234" actId="47"/>
        <pc:sldMkLst>
          <pc:docMk/>
          <pc:sldMk cId="480695112" sldId="282"/>
        </pc:sldMkLst>
      </pc:sldChg>
      <pc:sldChg chg="new del">
        <pc:chgData name="Alex Kalaiziovski" userId="fb7ae1b8-41a3-413e-8cf8-12c4228c4ca4" providerId="ADAL" clId="{58C35BB2-3CC7-4D04-BACA-BB35C30BBB5B}" dt="2022-05-23T01:54:45.401" v="167" actId="47"/>
        <pc:sldMkLst>
          <pc:docMk/>
          <pc:sldMk cId="4114798818" sldId="283"/>
        </pc:sldMkLst>
      </pc:sldChg>
      <pc:sldChg chg="modSp new del mod">
        <pc:chgData name="Alex Kalaiziovski" userId="fb7ae1b8-41a3-413e-8cf8-12c4228c4ca4" providerId="ADAL" clId="{58C35BB2-3CC7-4D04-BACA-BB35C30BBB5B}" dt="2022-05-23T02:11:12.913" v="241" actId="47"/>
        <pc:sldMkLst>
          <pc:docMk/>
          <pc:sldMk cId="2644263399" sldId="284"/>
        </pc:sldMkLst>
        <pc:spChg chg="mod">
          <ac:chgData name="Alex Kalaiziovski" userId="fb7ae1b8-41a3-413e-8cf8-12c4228c4ca4" providerId="ADAL" clId="{58C35BB2-3CC7-4D04-BACA-BB35C30BBB5B}" dt="2022-05-23T01:54:51.825" v="168" actId="14100"/>
          <ac:spMkLst>
            <pc:docMk/>
            <pc:sldMk cId="2644263399" sldId="284"/>
            <ac:spMk id="2" creationId="{763BC82B-C74B-484B-A83E-8C5916849988}"/>
          </ac:spMkLst>
        </pc:spChg>
      </pc:sldChg>
      <pc:sldChg chg="new del">
        <pc:chgData name="Alex Kalaiziovski" userId="fb7ae1b8-41a3-413e-8cf8-12c4228c4ca4" providerId="ADAL" clId="{58C35BB2-3CC7-4D04-BACA-BB35C30BBB5B}" dt="2022-05-23T01:55:40.360" v="170" actId="47"/>
        <pc:sldMkLst>
          <pc:docMk/>
          <pc:sldMk cId="2234097290" sldId="285"/>
        </pc:sldMkLst>
      </pc:sldChg>
      <pc:sldChg chg="add">
        <pc:chgData name="Alex Kalaiziovski" userId="fb7ae1b8-41a3-413e-8cf8-12c4228c4ca4" providerId="ADAL" clId="{58C35BB2-3CC7-4D04-BACA-BB35C30BBB5B}" dt="2022-05-23T01:55:28.217" v="169"/>
        <pc:sldMkLst>
          <pc:docMk/>
          <pc:sldMk cId="3326906667" sldId="286"/>
        </pc:sldMkLst>
      </pc:sldChg>
      <pc:sldChg chg="add">
        <pc:chgData name="Alex Kalaiziovski" userId="fb7ae1b8-41a3-413e-8cf8-12c4228c4ca4" providerId="ADAL" clId="{58C35BB2-3CC7-4D04-BACA-BB35C30BBB5B}" dt="2022-05-23T01:55:28.217" v="169"/>
        <pc:sldMkLst>
          <pc:docMk/>
          <pc:sldMk cId="1226418863" sldId="287"/>
        </pc:sldMkLst>
      </pc:sldChg>
      <pc:sldChg chg="modSp new mod">
        <pc:chgData name="Alex Kalaiziovski" userId="fb7ae1b8-41a3-413e-8cf8-12c4228c4ca4" providerId="ADAL" clId="{58C35BB2-3CC7-4D04-BACA-BB35C30BBB5B}" dt="2022-05-23T02:05:33.468" v="175" actId="14100"/>
        <pc:sldMkLst>
          <pc:docMk/>
          <pc:sldMk cId="1357552520" sldId="288"/>
        </pc:sldMkLst>
        <pc:spChg chg="mod">
          <ac:chgData name="Alex Kalaiziovski" userId="fb7ae1b8-41a3-413e-8cf8-12c4228c4ca4" providerId="ADAL" clId="{58C35BB2-3CC7-4D04-BACA-BB35C30BBB5B}" dt="2022-05-23T02:05:33.468" v="175" actId="14100"/>
          <ac:spMkLst>
            <pc:docMk/>
            <pc:sldMk cId="1357552520" sldId="288"/>
            <ac:spMk id="2" creationId="{71953A49-C42D-447D-808A-1E6A856D3E0D}"/>
          </ac:spMkLst>
        </pc:spChg>
      </pc:sldChg>
      <pc:sldChg chg="modSp new mod">
        <pc:chgData name="Alex Kalaiziovski" userId="fb7ae1b8-41a3-413e-8cf8-12c4228c4ca4" providerId="ADAL" clId="{58C35BB2-3CC7-4D04-BACA-BB35C30BBB5B}" dt="2022-05-23T02:09:38.769" v="232" actId="255"/>
        <pc:sldMkLst>
          <pc:docMk/>
          <pc:sldMk cId="2541078274" sldId="289"/>
        </pc:sldMkLst>
        <pc:spChg chg="mod">
          <ac:chgData name="Alex Kalaiziovski" userId="fb7ae1b8-41a3-413e-8cf8-12c4228c4ca4" providerId="ADAL" clId="{58C35BB2-3CC7-4D04-BACA-BB35C30BBB5B}" dt="2022-05-23T02:09:04.120" v="230" actId="20577"/>
          <ac:spMkLst>
            <pc:docMk/>
            <pc:sldMk cId="2541078274" sldId="289"/>
            <ac:spMk id="2" creationId="{08EBC489-72C5-4AC1-A253-FD00AA283FE1}"/>
          </ac:spMkLst>
        </pc:spChg>
        <pc:spChg chg="mod">
          <ac:chgData name="Alex Kalaiziovski" userId="fb7ae1b8-41a3-413e-8cf8-12c4228c4ca4" providerId="ADAL" clId="{58C35BB2-3CC7-4D04-BACA-BB35C30BBB5B}" dt="2022-05-23T02:09:38.769" v="232" actId="255"/>
          <ac:spMkLst>
            <pc:docMk/>
            <pc:sldMk cId="2541078274" sldId="289"/>
            <ac:spMk id="3" creationId="{D50BCF59-A3B2-48E0-9781-EEF0916E3D0B}"/>
          </ac:spMkLst>
        </pc:spChg>
      </pc:sldChg>
      <pc:sldChg chg="modSp new del mod">
        <pc:chgData name="Alex Kalaiziovski" userId="fb7ae1b8-41a3-413e-8cf8-12c4228c4ca4" providerId="ADAL" clId="{58C35BB2-3CC7-4D04-BACA-BB35C30BBB5B}" dt="2022-05-23T02:08:05.379" v="193" actId="47"/>
        <pc:sldMkLst>
          <pc:docMk/>
          <pc:sldMk cId="3566199756" sldId="289"/>
        </pc:sldMkLst>
        <pc:spChg chg="mod">
          <ac:chgData name="Alex Kalaiziovski" userId="fb7ae1b8-41a3-413e-8cf8-12c4228c4ca4" providerId="ADAL" clId="{58C35BB2-3CC7-4D04-BACA-BB35C30BBB5B}" dt="2022-05-23T02:07:11.688" v="185" actId="14100"/>
          <ac:spMkLst>
            <pc:docMk/>
            <pc:sldMk cId="3566199756" sldId="289"/>
            <ac:spMk id="2" creationId="{091AA73A-DC3A-4CB6-B6E3-77557CDB8BF7}"/>
          </ac:spMkLst>
        </pc:spChg>
        <pc:spChg chg="mod">
          <ac:chgData name="Alex Kalaiziovski" userId="fb7ae1b8-41a3-413e-8cf8-12c4228c4ca4" providerId="ADAL" clId="{58C35BB2-3CC7-4D04-BACA-BB35C30BBB5B}" dt="2022-05-23T02:08:00.924" v="192"/>
          <ac:spMkLst>
            <pc:docMk/>
            <pc:sldMk cId="3566199756" sldId="289"/>
            <ac:spMk id="3" creationId="{25FCCC02-9208-471A-946F-F4460521A0D4}"/>
          </ac:spMkLst>
        </pc:spChg>
      </pc:sldChg>
      <pc:sldChg chg="addSp delSp modSp new mod modClrScheme chgLayout">
        <pc:chgData name="Alex Kalaiziovski" userId="fb7ae1b8-41a3-413e-8cf8-12c4228c4ca4" providerId="ADAL" clId="{58C35BB2-3CC7-4D04-BACA-BB35C30BBB5B}" dt="2022-05-23T02:10:59.582" v="240" actId="255"/>
        <pc:sldMkLst>
          <pc:docMk/>
          <pc:sldMk cId="1282435033" sldId="290"/>
        </pc:sldMkLst>
        <pc:spChg chg="del">
          <ac:chgData name="Alex Kalaiziovski" userId="fb7ae1b8-41a3-413e-8cf8-12c4228c4ca4" providerId="ADAL" clId="{58C35BB2-3CC7-4D04-BACA-BB35C30BBB5B}" dt="2022-05-23T02:10:19.684" v="236" actId="700"/>
          <ac:spMkLst>
            <pc:docMk/>
            <pc:sldMk cId="1282435033" sldId="290"/>
            <ac:spMk id="2" creationId="{7EED2B84-A087-4721-8D7A-D59D10AADC45}"/>
          </ac:spMkLst>
        </pc:spChg>
        <pc:spChg chg="del mod ord">
          <ac:chgData name="Alex Kalaiziovski" userId="fb7ae1b8-41a3-413e-8cf8-12c4228c4ca4" providerId="ADAL" clId="{58C35BB2-3CC7-4D04-BACA-BB35C30BBB5B}" dt="2022-05-23T02:10:19.684" v="236" actId="700"/>
          <ac:spMkLst>
            <pc:docMk/>
            <pc:sldMk cId="1282435033" sldId="290"/>
            <ac:spMk id="3" creationId="{B4010528-C2B3-4E7F-B193-480079FA2AD5}"/>
          </ac:spMkLst>
        </pc:spChg>
        <pc:spChg chg="add mod ord">
          <ac:chgData name="Alex Kalaiziovski" userId="fb7ae1b8-41a3-413e-8cf8-12c4228c4ca4" providerId="ADAL" clId="{58C35BB2-3CC7-4D04-BACA-BB35C30BBB5B}" dt="2022-05-23T02:10:59.582" v="240" actId="255"/>
          <ac:spMkLst>
            <pc:docMk/>
            <pc:sldMk cId="1282435033" sldId="290"/>
            <ac:spMk id="4" creationId="{6124DF76-E63F-4EED-8FCF-7CC2EB2C0FE0}"/>
          </ac:spMkLst>
        </pc:spChg>
        <pc:spChg chg="add mod ord">
          <ac:chgData name="Alex Kalaiziovski" userId="fb7ae1b8-41a3-413e-8cf8-12c4228c4ca4" providerId="ADAL" clId="{58C35BB2-3CC7-4D04-BACA-BB35C30BBB5B}" dt="2022-05-23T02:10:19.684" v="236" actId="700"/>
          <ac:spMkLst>
            <pc:docMk/>
            <pc:sldMk cId="1282435033" sldId="290"/>
            <ac:spMk id="5" creationId="{C0895318-2FCF-474A-ABFB-15488F82E1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a:solidFill>
                  <a:schemeClr val="tx1"/>
                </a:solidFill>
              </a:rPr>
              <a:t>Inspection Statistics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Inspections</c:v>
                </c:pt>
              </c:strCache>
            </c:strRef>
          </c:tx>
          <c:spPr>
            <a:ln w="28575" cap="rnd">
              <a:solidFill>
                <a:schemeClr val="tx1"/>
              </a:solidFill>
              <a:round/>
            </a:ln>
            <a:effectLst/>
          </c:spPr>
          <c:marker>
            <c:symbol val="none"/>
          </c:marker>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47</c:v>
                </c:pt>
                <c:pt idx="1">
                  <c:v>83</c:v>
                </c:pt>
                <c:pt idx="2">
                  <c:v>59</c:v>
                </c:pt>
                <c:pt idx="3">
                  <c:v>42</c:v>
                </c:pt>
                <c:pt idx="4">
                  <c:v>55</c:v>
                </c:pt>
                <c:pt idx="5">
                  <c:v>36</c:v>
                </c:pt>
                <c:pt idx="6">
                  <c:v>24</c:v>
                </c:pt>
              </c:numCache>
            </c:numRef>
          </c:val>
          <c:smooth val="0"/>
          <c:extLst>
            <c:ext xmlns:c16="http://schemas.microsoft.com/office/drawing/2014/chart" uri="{C3380CC4-5D6E-409C-BE32-E72D297353CC}">
              <c16:uniqueId val="{00000000-D4B4-444E-A993-99AB7540410E}"/>
            </c:ext>
          </c:extLst>
        </c:ser>
        <c:dLbls>
          <c:showLegendKey val="0"/>
          <c:showVal val="0"/>
          <c:showCatName val="0"/>
          <c:showSerName val="0"/>
          <c:showPercent val="0"/>
          <c:showBubbleSize val="0"/>
        </c:dLbls>
        <c:smooth val="0"/>
        <c:axId val="1695702479"/>
        <c:axId val="1695705391"/>
      </c:lineChart>
      <c:catAx>
        <c:axId val="169570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95705391"/>
        <c:crosses val="autoZero"/>
        <c:auto val="1"/>
        <c:lblAlgn val="ctr"/>
        <c:lblOffset val="100"/>
        <c:noMultiLvlLbl val="0"/>
      </c:catAx>
      <c:valAx>
        <c:axId val="1695705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9570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John.ward@arpansa.gov.au" TargetMode="External"/><Relationship Id="rId1" Type="http://schemas.openxmlformats.org/officeDocument/2006/relationships/hyperlink" Target="mailto:Joy.ho@arpansa.gov.au"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hyperlink" Target="mailto:Joy.ho@arpansa.gov.au" TargetMode="External"/><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hyperlink" Target="mailto:John.ward@arpansa.gov.au" TargetMode="External"/><Relationship Id="rId5" Type="http://schemas.openxmlformats.org/officeDocument/2006/relationships/image" Target="../media/image18.sv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CE8BF-E52E-4AB1-9AAC-E5D55D708A6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AU"/>
        </a:p>
      </dgm:t>
    </dgm:pt>
    <dgm:pt modelId="{CCD58081-392A-46DE-8CDC-B18D9F11DA03}">
      <dgm:prSet custT="1"/>
      <dgm:spPr/>
      <dgm:t>
        <a:bodyPr/>
        <a:lstStyle/>
        <a:p>
          <a:r>
            <a:rPr lang="en-AU" sz="1800"/>
            <a:t>What we did</a:t>
          </a:r>
        </a:p>
      </dgm:t>
    </dgm:pt>
    <dgm:pt modelId="{B20F6635-697C-4ED3-813A-836E9E880192}" type="parTrans" cxnId="{C7A5FD80-E7C8-4DA3-B7AE-4CAAC012ED6F}">
      <dgm:prSet/>
      <dgm:spPr/>
      <dgm:t>
        <a:bodyPr/>
        <a:lstStyle/>
        <a:p>
          <a:endParaRPr lang="en-AU" sz="2000"/>
        </a:p>
      </dgm:t>
    </dgm:pt>
    <dgm:pt modelId="{90D64EF3-4262-4F6F-B4D5-B5C95BD7D3A8}" type="sibTrans" cxnId="{C7A5FD80-E7C8-4DA3-B7AE-4CAAC012ED6F}">
      <dgm:prSet/>
      <dgm:spPr/>
      <dgm:t>
        <a:bodyPr/>
        <a:lstStyle/>
        <a:p>
          <a:endParaRPr lang="en-AU" sz="2000"/>
        </a:p>
      </dgm:t>
    </dgm:pt>
    <dgm:pt modelId="{28B0F2D4-324F-4391-85D8-0C5415FF92E1}">
      <dgm:prSet custT="1"/>
      <dgm:spPr/>
      <dgm:t>
        <a:bodyPr/>
        <a:lstStyle/>
        <a:p>
          <a:r>
            <a:rPr lang="en-AU" sz="1800"/>
            <a:t>What we found</a:t>
          </a:r>
        </a:p>
      </dgm:t>
    </dgm:pt>
    <dgm:pt modelId="{6F36756C-C9AB-4056-BD20-3BCE72B4E0D7}" type="parTrans" cxnId="{29747C12-6537-4F76-8F7E-6EC66B6B31D2}">
      <dgm:prSet/>
      <dgm:spPr/>
      <dgm:t>
        <a:bodyPr/>
        <a:lstStyle/>
        <a:p>
          <a:endParaRPr lang="en-AU" sz="2000"/>
        </a:p>
      </dgm:t>
    </dgm:pt>
    <dgm:pt modelId="{6C9692D0-567F-48A5-8349-DC98223F4C9A}" type="sibTrans" cxnId="{29747C12-6537-4F76-8F7E-6EC66B6B31D2}">
      <dgm:prSet/>
      <dgm:spPr/>
      <dgm:t>
        <a:bodyPr/>
        <a:lstStyle/>
        <a:p>
          <a:endParaRPr lang="en-AU" sz="2000"/>
        </a:p>
      </dgm:t>
    </dgm:pt>
    <dgm:pt modelId="{00EA88D2-E7DC-43FC-9511-7FFB15E03D48}">
      <dgm:prSet custT="1"/>
      <dgm:spPr/>
      <dgm:t>
        <a:bodyPr/>
        <a:lstStyle/>
        <a:p>
          <a:r>
            <a:rPr lang="en-AU" sz="1800"/>
            <a:t>Learnings</a:t>
          </a:r>
        </a:p>
      </dgm:t>
    </dgm:pt>
    <dgm:pt modelId="{6623ADF3-7F49-4919-8AA1-E1254644AAE2}" type="parTrans" cxnId="{2FEB64EA-AF7C-48F2-A50F-08B1D1FDF911}">
      <dgm:prSet/>
      <dgm:spPr/>
      <dgm:t>
        <a:bodyPr/>
        <a:lstStyle/>
        <a:p>
          <a:endParaRPr lang="en-AU" sz="2000"/>
        </a:p>
      </dgm:t>
    </dgm:pt>
    <dgm:pt modelId="{3485CEFA-7E17-4D0A-BD09-8ADB5F410202}" type="sibTrans" cxnId="{2FEB64EA-AF7C-48F2-A50F-08B1D1FDF911}">
      <dgm:prSet/>
      <dgm:spPr/>
      <dgm:t>
        <a:bodyPr/>
        <a:lstStyle/>
        <a:p>
          <a:endParaRPr lang="en-AU" sz="2000"/>
        </a:p>
      </dgm:t>
    </dgm:pt>
    <dgm:pt modelId="{B398E3BD-DFD5-432D-9A10-8DA6F9B09478}" type="pres">
      <dgm:prSet presAssocID="{E4ECE8BF-E52E-4AB1-9AAC-E5D55D708A62}" presName="Name0" presStyleCnt="0">
        <dgm:presLayoutVars>
          <dgm:dir/>
          <dgm:animLvl val="lvl"/>
          <dgm:resizeHandles val="exact"/>
        </dgm:presLayoutVars>
      </dgm:prSet>
      <dgm:spPr/>
    </dgm:pt>
    <dgm:pt modelId="{06B2522B-CA34-4732-9D3A-559F4DC56BDE}" type="pres">
      <dgm:prSet presAssocID="{00EA88D2-E7DC-43FC-9511-7FFB15E03D48}" presName="boxAndChildren" presStyleCnt="0"/>
      <dgm:spPr/>
    </dgm:pt>
    <dgm:pt modelId="{3D820C4D-5CB8-45EB-93C1-A2B076309F66}" type="pres">
      <dgm:prSet presAssocID="{00EA88D2-E7DC-43FC-9511-7FFB15E03D48}" presName="parentTextBox" presStyleLbl="node1" presStyleIdx="0" presStyleCnt="3"/>
      <dgm:spPr/>
    </dgm:pt>
    <dgm:pt modelId="{E87C4AC1-6EBF-4EB5-87A2-B3F1CA16B608}" type="pres">
      <dgm:prSet presAssocID="{6C9692D0-567F-48A5-8349-DC98223F4C9A}" presName="sp" presStyleCnt="0"/>
      <dgm:spPr/>
    </dgm:pt>
    <dgm:pt modelId="{CA0365D5-532F-468E-87CE-F59C325BD91D}" type="pres">
      <dgm:prSet presAssocID="{28B0F2D4-324F-4391-85D8-0C5415FF92E1}" presName="arrowAndChildren" presStyleCnt="0"/>
      <dgm:spPr/>
    </dgm:pt>
    <dgm:pt modelId="{62056D92-9968-4A10-A9B4-9FCE22F8BD86}" type="pres">
      <dgm:prSet presAssocID="{28B0F2D4-324F-4391-85D8-0C5415FF92E1}" presName="parentTextArrow" presStyleLbl="node1" presStyleIdx="1" presStyleCnt="3"/>
      <dgm:spPr/>
    </dgm:pt>
    <dgm:pt modelId="{22B4C91A-A4AE-477B-80F7-DFD7FD5CE350}" type="pres">
      <dgm:prSet presAssocID="{90D64EF3-4262-4F6F-B4D5-B5C95BD7D3A8}" presName="sp" presStyleCnt="0"/>
      <dgm:spPr/>
    </dgm:pt>
    <dgm:pt modelId="{B9E48C2C-C64E-49F2-8092-8776BD95BDAA}" type="pres">
      <dgm:prSet presAssocID="{CCD58081-392A-46DE-8CDC-B18D9F11DA03}" presName="arrowAndChildren" presStyleCnt="0"/>
      <dgm:spPr/>
    </dgm:pt>
    <dgm:pt modelId="{BFCBC010-7124-40F3-81C0-0703A5D035DF}" type="pres">
      <dgm:prSet presAssocID="{CCD58081-392A-46DE-8CDC-B18D9F11DA03}" presName="parentTextArrow" presStyleLbl="node1" presStyleIdx="2" presStyleCnt="3" custLinFactNeighborY="502"/>
      <dgm:spPr/>
    </dgm:pt>
  </dgm:ptLst>
  <dgm:cxnLst>
    <dgm:cxn modelId="{29747C12-6537-4F76-8F7E-6EC66B6B31D2}" srcId="{E4ECE8BF-E52E-4AB1-9AAC-E5D55D708A62}" destId="{28B0F2D4-324F-4391-85D8-0C5415FF92E1}" srcOrd="1" destOrd="0" parTransId="{6F36756C-C9AB-4056-BD20-3BCE72B4E0D7}" sibTransId="{6C9692D0-567F-48A5-8349-DC98223F4C9A}"/>
    <dgm:cxn modelId="{64D6AF2E-FD80-4875-A381-A2AEB6F12660}" type="presOf" srcId="{CCD58081-392A-46DE-8CDC-B18D9F11DA03}" destId="{BFCBC010-7124-40F3-81C0-0703A5D035DF}" srcOrd="0" destOrd="0" presId="urn:microsoft.com/office/officeart/2005/8/layout/process4"/>
    <dgm:cxn modelId="{A68BBA42-097C-4795-B1FB-72A4D9DB25BA}" type="presOf" srcId="{28B0F2D4-324F-4391-85D8-0C5415FF92E1}" destId="{62056D92-9968-4A10-A9B4-9FCE22F8BD86}" srcOrd="0" destOrd="0" presId="urn:microsoft.com/office/officeart/2005/8/layout/process4"/>
    <dgm:cxn modelId="{7867DC46-914B-4629-9945-E97EEDADC092}" type="presOf" srcId="{E4ECE8BF-E52E-4AB1-9AAC-E5D55D708A62}" destId="{B398E3BD-DFD5-432D-9A10-8DA6F9B09478}" srcOrd="0" destOrd="0" presId="urn:microsoft.com/office/officeart/2005/8/layout/process4"/>
    <dgm:cxn modelId="{16A1614C-0FE8-418C-BF26-E3B54237E4AF}" type="presOf" srcId="{00EA88D2-E7DC-43FC-9511-7FFB15E03D48}" destId="{3D820C4D-5CB8-45EB-93C1-A2B076309F66}" srcOrd="0" destOrd="0" presId="urn:microsoft.com/office/officeart/2005/8/layout/process4"/>
    <dgm:cxn modelId="{C7A5FD80-E7C8-4DA3-B7AE-4CAAC012ED6F}" srcId="{E4ECE8BF-E52E-4AB1-9AAC-E5D55D708A62}" destId="{CCD58081-392A-46DE-8CDC-B18D9F11DA03}" srcOrd="0" destOrd="0" parTransId="{B20F6635-697C-4ED3-813A-836E9E880192}" sibTransId="{90D64EF3-4262-4F6F-B4D5-B5C95BD7D3A8}"/>
    <dgm:cxn modelId="{2FEB64EA-AF7C-48F2-A50F-08B1D1FDF911}" srcId="{E4ECE8BF-E52E-4AB1-9AAC-E5D55D708A62}" destId="{00EA88D2-E7DC-43FC-9511-7FFB15E03D48}" srcOrd="2" destOrd="0" parTransId="{6623ADF3-7F49-4919-8AA1-E1254644AAE2}" sibTransId="{3485CEFA-7E17-4D0A-BD09-8ADB5F410202}"/>
    <dgm:cxn modelId="{DDC00B38-A8DE-45C7-86C7-E1C0C48E5BEB}" type="presParOf" srcId="{B398E3BD-DFD5-432D-9A10-8DA6F9B09478}" destId="{06B2522B-CA34-4732-9D3A-559F4DC56BDE}" srcOrd="0" destOrd="0" presId="urn:microsoft.com/office/officeart/2005/8/layout/process4"/>
    <dgm:cxn modelId="{26B44097-3126-4019-9333-1A948EF17D93}" type="presParOf" srcId="{06B2522B-CA34-4732-9D3A-559F4DC56BDE}" destId="{3D820C4D-5CB8-45EB-93C1-A2B076309F66}" srcOrd="0" destOrd="0" presId="urn:microsoft.com/office/officeart/2005/8/layout/process4"/>
    <dgm:cxn modelId="{EDAF6E26-4B01-4B58-8889-B225CB10006A}" type="presParOf" srcId="{B398E3BD-DFD5-432D-9A10-8DA6F9B09478}" destId="{E87C4AC1-6EBF-4EB5-87A2-B3F1CA16B608}" srcOrd="1" destOrd="0" presId="urn:microsoft.com/office/officeart/2005/8/layout/process4"/>
    <dgm:cxn modelId="{953F780D-F269-47DD-A25C-711ECCEDEF7E}" type="presParOf" srcId="{B398E3BD-DFD5-432D-9A10-8DA6F9B09478}" destId="{CA0365D5-532F-468E-87CE-F59C325BD91D}" srcOrd="2" destOrd="0" presId="urn:microsoft.com/office/officeart/2005/8/layout/process4"/>
    <dgm:cxn modelId="{A9F5FC00-D9B5-4CD0-81F1-8BDFE4859CA2}" type="presParOf" srcId="{CA0365D5-532F-468E-87CE-F59C325BD91D}" destId="{62056D92-9968-4A10-A9B4-9FCE22F8BD86}" srcOrd="0" destOrd="0" presId="urn:microsoft.com/office/officeart/2005/8/layout/process4"/>
    <dgm:cxn modelId="{50A4A500-13F6-40B1-9F96-1E58D6288832}" type="presParOf" srcId="{B398E3BD-DFD5-432D-9A10-8DA6F9B09478}" destId="{22B4C91A-A4AE-477B-80F7-DFD7FD5CE350}" srcOrd="3" destOrd="0" presId="urn:microsoft.com/office/officeart/2005/8/layout/process4"/>
    <dgm:cxn modelId="{7382DBA3-9974-4775-A6C4-831A0AF5406B}" type="presParOf" srcId="{B398E3BD-DFD5-432D-9A10-8DA6F9B09478}" destId="{B9E48C2C-C64E-49F2-8092-8776BD95BDAA}" srcOrd="4" destOrd="0" presId="urn:microsoft.com/office/officeart/2005/8/layout/process4"/>
    <dgm:cxn modelId="{DC609C3B-0B3D-4113-B42F-6196815526A5}" type="presParOf" srcId="{B9E48C2C-C64E-49F2-8092-8776BD95BDAA}" destId="{BFCBC010-7124-40F3-81C0-0703A5D035D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0DDAB-F524-4EE7-82CD-317710473BB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1A0D47E-D048-49F2-A18B-EE833EC4A90B}">
      <dgm:prSet phldrT="[Text]"/>
      <dgm:spPr>
        <a:solidFill>
          <a:srgbClr val="9FE6FF"/>
        </a:solidFill>
      </dgm:spPr>
      <dgm:t>
        <a:bodyPr/>
        <a:lstStyle/>
        <a:p>
          <a:r>
            <a:rPr lang="en-US"/>
            <a:t>Set Regulatory Priority</a:t>
          </a:r>
        </a:p>
      </dgm:t>
    </dgm:pt>
    <dgm:pt modelId="{C398A82F-FB4A-44C7-89BF-314BDA0E1312}" type="parTrans" cxnId="{B5C04F96-13D4-40BD-A04B-FB1D02996D37}">
      <dgm:prSet/>
      <dgm:spPr/>
      <dgm:t>
        <a:bodyPr/>
        <a:lstStyle/>
        <a:p>
          <a:endParaRPr lang="en-US"/>
        </a:p>
      </dgm:t>
    </dgm:pt>
    <dgm:pt modelId="{FCC1454A-4152-4205-848E-C0611E4D4BBC}" type="sibTrans" cxnId="{B5C04F96-13D4-40BD-A04B-FB1D02996D37}">
      <dgm:prSet/>
      <dgm:spPr/>
      <dgm:t>
        <a:bodyPr/>
        <a:lstStyle/>
        <a:p>
          <a:endParaRPr lang="en-US"/>
        </a:p>
      </dgm:t>
    </dgm:pt>
    <dgm:pt modelId="{E20ACB6E-25A5-4FE8-BB7B-31B4914C1F22}">
      <dgm:prSet phldrT="[Text]"/>
      <dgm:spPr>
        <a:solidFill>
          <a:srgbClr val="00B0F0"/>
        </a:solidFill>
      </dgm:spPr>
      <dgm:t>
        <a:bodyPr/>
        <a:lstStyle/>
        <a:p>
          <a:r>
            <a:rPr lang="en-US"/>
            <a:t>Schedule Inspection</a:t>
          </a:r>
        </a:p>
      </dgm:t>
    </dgm:pt>
    <dgm:pt modelId="{550A06ED-6C70-4336-AF75-B109CE404DC0}" type="parTrans" cxnId="{6008095A-E8CD-4597-ACDD-F6520A7D7029}">
      <dgm:prSet/>
      <dgm:spPr/>
      <dgm:t>
        <a:bodyPr/>
        <a:lstStyle/>
        <a:p>
          <a:endParaRPr lang="en-US"/>
        </a:p>
      </dgm:t>
    </dgm:pt>
    <dgm:pt modelId="{66E1C495-F5EF-40ED-9A51-6F3F2F65E750}" type="sibTrans" cxnId="{6008095A-E8CD-4597-ACDD-F6520A7D7029}">
      <dgm:prSet/>
      <dgm:spPr/>
      <dgm:t>
        <a:bodyPr/>
        <a:lstStyle/>
        <a:p>
          <a:endParaRPr lang="en-US"/>
        </a:p>
      </dgm:t>
    </dgm:pt>
    <dgm:pt modelId="{89696110-FF09-460D-9F7E-282DB56655B2}">
      <dgm:prSet phldrT="[Text]"/>
      <dgm:spPr>
        <a:solidFill>
          <a:srgbClr val="4073A2"/>
        </a:solidFill>
      </dgm:spPr>
      <dgm:t>
        <a:bodyPr/>
        <a:lstStyle/>
        <a:p>
          <a:r>
            <a:rPr lang="en-US"/>
            <a:t>Plan and Request Docs</a:t>
          </a:r>
        </a:p>
      </dgm:t>
    </dgm:pt>
    <dgm:pt modelId="{EFECB075-C2B3-40E2-9266-8D5E1B1CBD19}" type="parTrans" cxnId="{9D02248D-2BC9-4088-BEF9-733BE1C0A0BF}">
      <dgm:prSet/>
      <dgm:spPr/>
      <dgm:t>
        <a:bodyPr/>
        <a:lstStyle/>
        <a:p>
          <a:endParaRPr lang="en-US"/>
        </a:p>
      </dgm:t>
    </dgm:pt>
    <dgm:pt modelId="{7B327B31-58FF-4F61-8154-56587D01F5D6}" type="sibTrans" cxnId="{9D02248D-2BC9-4088-BEF9-733BE1C0A0BF}">
      <dgm:prSet/>
      <dgm:spPr/>
      <dgm:t>
        <a:bodyPr/>
        <a:lstStyle/>
        <a:p>
          <a:endParaRPr lang="en-US"/>
        </a:p>
      </dgm:t>
    </dgm:pt>
    <dgm:pt modelId="{E3475651-4CF2-4B03-8C6F-B2084F59B746}">
      <dgm:prSet phldrT="[Text]"/>
      <dgm:spPr>
        <a:solidFill>
          <a:srgbClr val="5C2B86"/>
        </a:solidFill>
      </dgm:spPr>
      <dgm:t>
        <a:bodyPr/>
        <a:lstStyle/>
        <a:p>
          <a:r>
            <a:rPr lang="en-US"/>
            <a:t>Inspection</a:t>
          </a:r>
        </a:p>
      </dgm:t>
    </dgm:pt>
    <dgm:pt modelId="{02400E31-ED57-4350-ADCE-0DE9826FDF9C}" type="parTrans" cxnId="{62BBCA24-03B6-47DB-98E5-FF1337621B49}">
      <dgm:prSet/>
      <dgm:spPr/>
      <dgm:t>
        <a:bodyPr/>
        <a:lstStyle/>
        <a:p>
          <a:endParaRPr lang="en-US"/>
        </a:p>
      </dgm:t>
    </dgm:pt>
    <dgm:pt modelId="{FD028414-258F-4AC3-AFAF-6610DF6E522E}" type="sibTrans" cxnId="{62BBCA24-03B6-47DB-98E5-FF1337621B49}">
      <dgm:prSet/>
      <dgm:spPr/>
      <dgm:t>
        <a:bodyPr/>
        <a:lstStyle/>
        <a:p>
          <a:endParaRPr lang="en-US"/>
        </a:p>
      </dgm:t>
    </dgm:pt>
    <dgm:pt modelId="{8C9278AF-807C-4BD3-8FE8-C8D8AA0AB2FD}">
      <dgm:prSet phldrT="[Text]"/>
      <dgm:spPr>
        <a:ln>
          <a:noFill/>
        </a:ln>
        <a:effectLst>
          <a:outerShdw blurRad="292100" dist="38100" dir="2700000" sx="106000" sy="106000" algn="tl" rotWithShape="0">
            <a:prstClr val="black">
              <a:alpha val="40000"/>
            </a:prstClr>
          </a:outerShdw>
        </a:effectLst>
      </dgm:spPr>
      <dgm:t>
        <a:bodyPr/>
        <a:lstStyle/>
        <a:p>
          <a:r>
            <a:rPr lang="en-US"/>
            <a:t>Inspection Outcomes</a:t>
          </a:r>
        </a:p>
      </dgm:t>
    </dgm:pt>
    <dgm:pt modelId="{D8A73513-4198-4B14-891E-34F8145F0341}" type="parTrans" cxnId="{8B0B13B7-8AFF-42B1-9005-484B94401874}">
      <dgm:prSet/>
      <dgm:spPr/>
      <dgm:t>
        <a:bodyPr/>
        <a:lstStyle/>
        <a:p>
          <a:endParaRPr lang="en-US"/>
        </a:p>
      </dgm:t>
    </dgm:pt>
    <dgm:pt modelId="{E60685F5-C40E-4247-8250-D575F30741D6}" type="sibTrans" cxnId="{8B0B13B7-8AFF-42B1-9005-484B94401874}">
      <dgm:prSet/>
      <dgm:spPr/>
      <dgm:t>
        <a:bodyPr/>
        <a:lstStyle/>
        <a:p>
          <a:endParaRPr lang="en-US"/>
        </a:p>
      </dgm:t>
    </dgm:pt>
    <dgm:pt modelId="{0BECACBF-FC70-4D55-9073-3129E008C3C4}" type="pres">
      <dgm:prSet presAssocID="{3250DDAB-F524-4EE7-82CD-317710473BB0}" presName="cycle" presStyleCnt="0">
        <dgm:presLayoutVars>
          <dgm:dir/>
          <dgm:resizeHandles val="exact"/>
        </dgm:presLayoutVars>
      </dgm:prSet>
      <dgm:spPr/>
    </dgm:pt>
    <dgm:pt modelId="{D32A7BD8-9C0D-4289-91FA-827C73F835A7}" type="pres">
      <dgm:prSet presAssocID="{71A0D47E-D048-49F2-A18B-EE833EC4A90B}" presName="node" presStyleLbl="node1" presStyleIdx="0" presStyleCnt="5">
        <dgm:presLayoutVars>
          <dgm:bulletEnabled val="1"/>
        </dgm:presLayoutVars>
      </dgm:prSet>
      <dgm:spPr/>
    </dgm:pt>
    <dgm:pt modelId="{6B408224-E1C9-4768-9494-52E44BAE2916}" type="pres">
      <dgm:prSet presAssocID="{71A0D47E-D048-49F2-A18B-EE833EC4A90B}" presName="spNode" presStyleCnt="0"/>
      <dgm:spPr/>
    </dgm:pt>
    <dgm:pt modelId="{5B6CBFBC-4685-4121-914C-C0B94D5D0019}" type="pres">
      <dgm:prSet presAssocID="{FCC1454A-4152-4205-848E-C0611E4D4BBC}" presName="sibTrans" presStyleLbl="sibTrans1D1" presStyleIdx="0" presStyleCnt="5"/>
      <dgm:spPr/>
    </dgm:pt>
    <dgm:pt modelId="{5DFBBA35-D501-45C7-9D8F-CD5DC31484C0}" type="pres">
      <dgm:prSet presAssocID="{E20ACB6E-25A5-4FE8-BB7B-31B4914C1F22}" presName="node" presStyleLbl="node1" presStyleIdx="1" presStyleCnt="5">
        <dgm:presLayoutVars>
          <dgm:bulletEnabled val="1"/>
        </dgm:presLayoutVars>
      </dgm:prSet>
      <dgm:spPr/>
    </dgm:pt>
    <dgm:pt modelId="{C8A6D305-65E3-44EF-8BC7-42BB299CDFF9}" type="pres">
      <dgm:prSet presAssocID="{E20ACB6E-25A5-4FE8-BB7B-31B4914C1F22}" presName="spNode" presStyleCnt="0"/>
      <dgm:spPr/>
    </dgm:pt>
    <dgm:pt modelId="{31D0A7AB-57C7-4C68-B859-804AF0856515}" type="pres">
      <dgm:prSet presAssocID="{66E1C495-F5EF-40ED-9A51-6F3F2F65E750}" presName="sibTrans" presStyleLbl="sibTrans1D1" presStyleIdx="1" presStyleCnt="5"/>
      <dgm:spPr/>
    </dgm:pt>
    <dgm:pt modelId="{194716C4-C096-48DE-A4B2-928AD45D3571}" type="pres">
      <dgm:prSet presAssocID="{89696110-FF09-460D-9F7E-282DB56655B2}" presName="node" presStyleLbl="node1" presStyleIdx="2" presStyleCnt="5">
        <dgm:presLayoutVars>
          <dgm:bulletEnabled val="1"/>
        </dgm:presLayoutVars>
      </dgm:prSet>
      <dgm:spPr/>
    </dgm:pt>
    <dgm:pt modelId="{A41232D1-D5FC-4B18-8042-F0FA04CC99C7}" type="pres">
      <dgm:prSet presAssocID="{89696110-FF09-460D-9F7E-282DB56655B2}" presName="spNode" presStyleCnt="0"/>
      <dgm:spPr/>
    </dgm:pt>
    <dgm:pt modelId="{78F9C750-8C38-4DB4-8707-3C76CEFC29E7}" type="pres">
      <dgm:prSet presAssocID="{7B327B31-58FF-4F61-8154-56587D01F5D6}" presName="sibTrans" presStyleLbl="sibTrans1D1" presStyleIdx="2" presStyleCnt="5"/>
      <dgm:spPr/>
    </dgm:pt>
    <dgm:pt modelId="{2177D187-9AFC-4AC5-9338-FE190D9FC271}" type="pres">
      <dgm:prSet presAssocID="{E3475651-4CF2-4B03-8C6F-B2084F59B746}" presName="node" presStyleLbl="node1" presStyleIdx="3" presStyleCnt="5" custRadScaleRad="100467" custRadScaleInc="511">
        <dgm:presLayoutVars>
          <dgm:bulletEnabled val="1"/>
        </dgm:presLayoutVars>
      </dgm:prSet>
      <dgm:spPr/>
    </dgm:pt>
    <dgm:pt modelId="{5D937E6E-20AD-4045-A86B-4B1ADE27ADD9}" type="pres">
      <dgm:prSet presAssocID="{E3475651-4CF2-4B03-8C6F-B2084F59B746}" presName="spNode" presStyleCnt="0"/>
      <dgm:spPr/>
    </dgm:pt>
    <dgm:pt modelId="{A6336119-A0C8-4E27-A9A3-45902DC82E24}" type="pres">
      <dgm:prSet presAssocID="{FD028414-258F-4AC3-AFAF-6610DF6E522E}" presName="sibTrans" presStyleLbl="sibTrans1D1" presStyleIdx="3" presStyleCnt="5"/>
      <dgm:spPr/>
    </dgm:pt>
    <dgm:pt modelId="{9F6679F9-4A37-457E-9581-AF66A1E13780}" type="pres">
      <dgm:prSet presAssocID="{8C9278AF-807C-4BD3-8FE8-C8D8AA0AB2FD}" presName="node" presStyleLbl="node1" presStyleIdx="4" presStyleCnt="5">
        <dgm:presLayoutVars>
          <dgm:bulletEnabled val="1"/>
        </dgm:presLayoutVars>
      </dgm:prSet>
      <dgm:spPr/>
    </dgm:pt>
    <dgm:pt modelId="{81210D77-1912-48F6-AA46-14B070B0F571}" type="pres">
      <dgm:prSet presAssocID="{8C9278AF-807C-4BD3-8FE8-C8D8AA0AB2FD}" presName="spNode" presStyleCnt="0"/>
      <dgm:spPr/>
    </dgm:pt>
    <dgm:pt modelId="{84230925-D610-43AA-B625-EB4F5E5F5F3E}" type="pres">
      <dgm:prSet presAssocID="{E60685F5-C40E-4247-8250-D575F30741D6}" presName="sibTrans" presStyleLbl="sibTrans1D1" presStyleIdx="4" presStyleCnt="5"/>
      <dgm:spPr/>
    </dgm:pt>
  </dgm:ptLst>
  <dgm:cxnLst>
    <dgm:cxn modelId="{994BD50F-32AC-474A-9167-A33E4CACA8CC}" type="presOf" srcId="{71A0D47E-D048-49F2-A18B-EE833EC4A90B}" destId="{D32A7BD8-9C0D-4289-91FA-827C73F835A7}" srcOrd="0" destOrd="0" presId="urn:microsoft.com/office/officeart/2005/8/layout/cycle5"/>
    <dgm:cxn modelId="{AAE0461B-E36F-4D99-944F-53E0E40C4C78}" type="presOf" srcId="{FCC1454A-4152-4205-848E-C0611E4D4BBC}" destId="{5B6CBFBC-4685-4121-914C-C0B94D5D0019}" srcOrd="0" destOrd="0" presId="urn:microsoft.com/office/officeart/2005/8/layout/cycle5"/>
    <dgm:cxn modelId="{62BBCA24-03B6-47DB-98E5-FF1337621B49}" srcId="{3250DDAB-F524-4EE7-82CD-317710473BB0}" destId="{E3475651-4CF2-4B03-8C6F-B2084F59B746}" srcOrd="3" destOrd="0" parTransId="{02400E31-ED57-4350-ADCE-0DE9826FDF9C}" sibTransId="{FD028414-258F-4AC3-AFAF-6610DF6E522E}"/>
    <dgm:cxn modelId="{5CCCB92B-4C1D-4489-9578-F793C7527532}" type="presOf" srcId="{FD028414-258F-4AC3-AFAF-6610DF6E522E}" destId="{A6336119-A0C8-4E27-A9A3-45902DC82E24}" srcOrd="0" destOrd="0" presId="urn:microsoft.com/office/officeart/2005/8/layout/cycle5"/>
    <dgm:cxn modelId="{87619B3D-B039-43F1-A6B2-97ED30A4C60B}" type="presOf" srcId="{E60685F5-C40E-4247-8250-D575F30741D6}" destId="{84230925-D610-43AA-B625-EB4F5E5F5F3E}" srcOrd="0" destOrd="0" presId="urn:microsoft.com/office/officeart/2005/8/layout/cycle5"/>
    <dgm:cxn modelId="{54958248-B34C-4B2F-A40F-CFABFA870153}" type="presOf" srcId="{66E1C495-F5EF-40ED-9A51-6F3F2F65E750}" destId="{31D0A7AB-57C7-4C68-B859-804AF0856515}" srcOrd="0" destOrd="0" presId="urn:microsoft.com/office/officeart/2005/8/layout/cycle5"/>
    <dgm:cxn modelId="{62AA2274-3D6A-49CF-9635-A7FA76C49FB2}" type="presOf" srcId="{89696110-FF09-460D-9F7E-282DB56655B2}" destId="{194716C4-C096-48DE-A4B2-928AD45D3571}" srcOrd="0" destOrd="0" presId="urn:microsoft.com/office/officeart/2005/8/layout/cycle5"/>
    <dgm:cxn modelId="{6008095A-E8CD-4597-ACDD-F6520A7D7029}" srcId="{3250DDAB-F524-4EE7-82CD-317710473BB0}" destId="{E20ACB6E-25A5-4FE8-BB7B-31B4914C1F22}" srcOrd="1" destOrd="0" parTransId="{550A06ED-6C70-4336-AF75-B109CE404DC0}" sibTransId="{66E1C495-F5EF-40ED-9A51-6F3F2F65E750}"/>
    <dgm:cxn modelId="{7EE17F80-1275-43F0-A4B5-72F618A99981}" type="presOf" srcId="{E3475651-4CF2-4B03-8C6F-B2084F59B746}" destId="{2177D187-9AFC-4AC5-9338-FE190D9FC271}" srcOrd="0" destOrd="0" presId="urn:microsoft.com/office/officeart/2005/8/layout/cycle5"/>
    <dgm:cxn modelId="{9D02248D-2BC9-4088-BEF9-733BE1C0A0BF}" srcId="{3250DDAB-F524-4EE7-82CD-317710473BB0}" destId="{89696110-FF09-460D-9F7E-282DB56655B2}" srcOrd="2" destOrd="0" parTransId="{EFECB075-C2B3-40E2-9266-8D5E1B1CBD19}" sibTransId="{7B327B31-58FF-4F61-8154-56587D01F5D6}"/>
    <dgm:cxn modelId="{B5C04F96-13D4-40BD-A04B-FB1D02996D37}" srcId="{3250DDAB-F524-4EE7-82CD-317710473BB0}" destId="{71A0D47E-D048-49F2-A18B-EE833EC4A90B}" srcOrd="0" destOrd="0" parTransId="{C398A82F-FB4A-44C7-89BF-314BDA0E1312}" sibTransId="{FCC1454A-4152-4205-848E-C0611E4D4BBC}"/>
    <dgm:cxn modelId="{43AE5E9A-3D1D-4C99-B8E9-B1E5A652DE1B}" type="presOf" srcId="{8C9278AF-807C-4BD3-8FE8-C8D8AA0AB2FD}" destId="{9F6679F9-4A37-457E-9581-AF66A1E13780}" srcOrd="0" destOrd="0" presId="urn:microsoft.com/office/officeart/2005/8/layout/cycle5"/>
    <dgm:cxn modelId="{8B0B13B7-8AFF-42B1-9005-484B94401874}" srcId="{3250DDAB-F524-4EE7-82CD-317710473BB0}" destId="{8C9278AF-807C-4BD3-8FE8-C8D8AA0AB2FD}" srcOrd="4" destOrd="0" parTransId="{D8A73513-4198-4B14-891E-34F8145F0341}" sibTransId="{E60685F5-C40E-4247-8250-D575F30741D6}"/>
    <dgm:cxn modelId="{DE3317C6-584B-4B61-B7E2-BFDB04B016C7}" type="presOf" srcId="{3250DDAB-F524-4EE7-82CD-317710473BB0}" destId="{0BECACBF-FC70-4D55-9073-3129E008C3C4}" srcOrd="0" destOrd="0" presId="urn:microsoft.com/office/officeart/2005/8/layout/cycle5"/>
    <dgm:cxn modelId="{1EC8BFD5-1A02-4414-897A-5892C6F8E5B2}" type="presOf" srcId="{E20ACB6E-25A5-4FE8-BB7B-31B4914C1F22}" destId="{5DFBBA35-D501-45C7-9D8F-CD5DC31484C0}" srcOrd="0" destOrd="0" presId="urn:microsoft.com/office/officeart/2005/8/layout/cycle5"/>
    <dgm:cxn modelId="{884B5FFB-851E-4798-8D81-91135700A5E1}" type="presOf" srcId="{7B327B31-58FF-4F61-8154-56587D01F5D6}" destId="{78F9C750-8C38-4DB4-8707-3C76CEFC29E7}" srcOrd="0" destOrd="0" presId="urn:microsoft.com/office/officeart/2005/8/layout/cycle5"/>
    <dgm:cxn modelId="{78C4C653-8E26-402D-8B33-3DCC30FD6C4F}" type="presParOf" srcId="{0BECACBF-FC70-4D55-9073-3129E008C3C4}" destId="{D32A7BD8-9C0D-4289-91FA-827C73F835A7}" srcOrd="0" destOrd="0" presId="urn:microsoft.com/office/officeart/2005/8/layout/cycle5"/>
    <dgm:cxn modelId="{3A89CEB3-E7D1-4B0A-B08E-91817B0C14DB}" type="presParOf" srcId="{0BECACBF-FC70-4D55-9073-3129E008C3C4}" destId="{6B408224-E1C9-4768-9494-52E44BAE2916}" srcOrd="1" destOrd="0" presId="urn:microsoft.com/office/officeart/2005/8/layout/cycle5"/>
    <dgm:cxn modelId="{D7951FF1-B8BA-47AE-A430-12BED327D3EF}" type="presParOf" srcId="{0BECACBF-FC70-4D55-9073-3129E008C3C4}" destId="{5B6CBFBC-4685-4121-914C-C0B94D5D0019}" srcOrd="2" destOrd="0" presId="urn:microsoft.com/office/officeart/2005/8/layout/cycle5"/>
    <dgm:cxn modelId="{EE913C40-DF61-4139-B74A-CDAFB3F30A58}" type="presParOf" srcId="{0BECACBF-FC70-4D55-9073-3129E008C3C4}" destId="{5DFBBA35-D501-45C7-9D8F-CD5DC31484C0}" srcOrd="3" destOrd="0" presId="urn:microsoft.com/office/officeart/2005/8/layout/cycle5"/>
    <dgm:cxn modelId="{B27F690F-828E-400B-A276-21E4C466C3AE}" type="presParOf" srcId="{0BECACBF-FC70-4D55-9073-3129E008C3C4}" destId="{C8A6D305-65E3-44EF-8BC7-42BB299CDFF9}" srcOrd="4" destOrd="0" presId="urn:microsoft.com/office/officeart/2005/8/layout/cycle5"/>
    <dgm:cxn modelId="{D090C26B-4578-4AE0-8335-15E2DF16FD13}" type="presParOf" srcId="{0BECACBF-FC70-4D55-9073-3129E008C3C4}" destId="{31D0A7AB-57C7-4C68-B859-804AF0856515}" srcOrd="5" destOrd="0" presId="urn:microsoft.com/office/officeart/2005/8/layout/cycle5"/>
    <dgm:cxn modelId="{30E97A6F-66C1-4B97-8EDA-2895E581639C}" type="presParOf" srcId="{0BECACBF-FC70-4D55-9073-3129E008C3C4}" destId="{194716C4-C096-48DE-A4B2-928AD45D3571}" srcOrd="6" destOrd="0" presId="urn:microsoft.com/office/officeart/2005/8/layout/cycle5"/>
    <dgm:cxn modelId="{C014B1DB-8D1A-4464-BE67-2923F7BE3EE4}" type="presParOf" srcId="{0BECACBF-FC70-4D55-9073-3129E008C3C4}" destId="{A41232D1-D5FC-4B18-8042-F0FA04CC99C7}" srcOrd="7" destOrd="0" presId="urn:microsoft.com/office/officeart/2005/8/layout/cycle5"/>
    <dgm:cxn modelId="{3046937D-35DD-4088-866F-BAB7D55A0FD3}" type="presParOf" srcId="{0BECACBF-FC70-4D55-9073-3129E008C3C4}" destId="{78F9C750-8C38-4DB4-8707-3C76CEFC29E7}" srcOrd="8" destOrd="0" presId="urn:microsoft.com/office/officeart/2005/8/layout/cycle5"/>
    <dgm:cxn modelId="{4AE72CFD-EFC9-4A17-A5C0-C47DE60CFC81}" type="presParOf" srcId="{0BECACBF-FC70-4D55-9073-3129E008C3C4}" destId="{2177D187-9AFC-4AC5-9338-FE190D9FC271}" srcOrd="9" destOrd="0" presId="urn:microsoft.com/office/officeart/2005/8/layout/cycle5"/>
    <dgm:cxn modelId="{37FB6A98-7FDD-4CA1-90B2-5778E7EEB2A9}" type="presParOf" srcId="{0BECACBF-FC70-4D55-9073-3129E008C3C4}" destId="{5D937E6E-20AD-4045-A86B-4B1ADE27ADD9}" srcOrd="10" destOrd="0" presId="urn:microsoft.com/office/officeart/2005/8/layout/cycle5"/>
    <dgm:cxn modelId="{3736F403-B6A1-49D4-8B0B-E784F3EADCAE}" type="presParOf" srcId="{0BECACBF-FC70-4D55-9073-3129E008C3C4}" destId="{A6336119-A0C8-4E27-A9A3-45902DC82E24}" srcOrd="11" destOrd="0" presId="urn:microsoft.com/office/officeart/2005/8/layout/cycle5"/>
    <dgm:cxn modelId="{EF3799A1-4CA2-4687-9CE8-B942C4CBBC29}" type="presParOf" srcId="{0BECACBF-FC70-4D55-9073-3129E008C3C4}" destId="{9F6679F9-4A37-457E-9581-AF66A1E13780}" srcOrd="12" destOrd="0" presId="urn:microsoft.com/office/officeart/2005/8/layout/cycle5"/>
    <dgm:cxn modelId="{3CC678A8-3602-4922-B3AB-88C0E3757232}" type="presParOf" srcId="{0BECACBF-FC70-4D55-9073-3129E008C3C4}" destId="{81210D77-1912-48F6-AA46-14B070B0F571}" srcOrd="13" destOrd="0" presId="urn:microsoft.com/office/officeart/2005/8/layout/cycle5"/>
    <dgm:cxn modelId="{DC1AC61B-21E2-4AA5-9524-08389E21AEC8}" type="presParOf" srcId="{0BECACBF-FC70-4D55-9073-3129E008C3C4}" destId="{84230925-D610-43AA-B625-EB4F5E5F5F3E}"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1B3D4-3C8B-4147-A9CA-32907DC487C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B7D7E2E7-A0B0-429E-A8E5-F17B4712A3CD}">
      <dgm:prSet phldrT="[Text]" custT="1"/>
      <dgm:spPr>
        <a:gradFill flip="none" rotWithShape="1">
          <a:gsLst>
            <a:gs pos="0">
              <a:schemeClr val="accent5"/>
            </a:gs>
            <a:gs pos="50000">
              <a:schemeClr val="accent5">
                <a:lumMod val="60000"/>
                <a:lumOff val="40000"/>
              </a:schemeClr>
            </a:gs>
            <a:gs pos="100000">
              <a:schemeClr val="bg1"/>
            </a:gs>
          </a:gsLst>
          <a:lin ang="0" scaled="0"/>
          <a:tileRect/>
        </a:gradFill>
        <a:ln>
          <a:noFill/>
        </a:ln>
      </dgm:spPr>
      <dgm:t>
        <a:bodyPr/>
        <a:lstStyle/>
        <a:p>
          <a:pPr algn="ctr"/>
          <a:r>
            <a:rPr lang="en-US" sz="2800"/>
            <a:t>Area For Improvement</a:t>
          </a:r>
        </a:p>
      </dgm:t>
    </dgm:pt>
    <dgm:pt modelId="{13AA2BB7-2D0D-47D3-B8D6-D436B5829F6C}" type="parTrans" cxnId="{3619143E-B88B-4D2A-965B-32A0BAAD32EB}">
      <dgm:prSet/>
      <dgm:spPr/>
      <dgm:t>
        <a:bodyPr/>
        <a:lstStyle/>
        <a:p>
          <a:endParaRPr lang="en-US"/>
        </a:p>
      </dgm:t>
    </dgm:pt>
    <dgm:pt modelId="{265F1D1D-2223-4FD9-B711-228A4D23471B}" type="sibTrans" cxnId="{3619143E-B88B-4D2A-965B-32A0BAAD32EB}">
      <dgm:prSet/>
      <dgm:spPr/>
      <dgm:t>
        <a:bodyPr/>
        <a:lstStyle/>
        <a:p>
          <a:endParaRPr lang="en-US"/>
        </a:p>
      </dgm:t>
    </dgm:pt>
    <dgm:pt modelId="{FBFD45D3-580D-40BF-839A-1F15F1B6379E}">
      <dgm:prSet phldrT="[Text]" custT="1"/>
      <dgm:spPr>
        <a:gradFill flip="none" rotWithShape="0">
          <a:gsLst>
            <a:gs pos="0">
              <a:schemeClr val="tx2"/>
            </a:gs>
            <a:gs pos="54000">
              <a:schemeClr val="accent4"/>
            </a:gs>
            <a:gs pos="100000">
              <a:schemeClr val="bg1"/>
            </a:gs>
          </a:gsLst>
          <a:lin ang="1800000" scaled="0"/>
          <a:tileRect/>
        </a:gradFill>
        <a:ln>
          <a:noFill/>
        </a:ln>
      </dgm:spPr>
      <dgm:t>
        <a:bodyPr/>
        <a:lstStyle/>
        <a:p>
          <a:pPr algn="ctr"/>
          <a:r>
            <a:rPr lang="en-US" sz="3200"/>
            <a:t>Good Practice</a:t>
          </a:r>
        </a:p>
      </dgm:t>
    </dgm:pt>
    <dgm:pt modelId="{FE9838EC-4BCF-4460-8BA7-E35622F63B55}" type="parTrans" cxnId="{808E886C-69DE-4A7C-A5DC-602E366D19A8}">
      <dgm:prSet/>
      <dgm:spPr/>
      <dgm:t>
        <a:bodyPr/>
        <a:lstStyle/>
        <a:p>
          <a:endParaRPr lang="en-US"/>
        </a:p>
      </dgm:t>
    </dgm:pt>
    <dgm:pt modelId="{F54A37A7-2538-40DD-92E0-90589FAB7C7F}" type="sibTrans" cxnId="{808E886C-69DE-4A7C-A5DC-602E366D19A8}">
      <dgm:prSet/>
      <dgm:spPr/>
      <dgm:t>
        <a:bodyPr/>
        <a:lstStyle/>
        <a:p>
          <a:endParaRPr lang="en-US"/>
        </a:p>
      </dgm:t>
    </dgm:pt>
    <dgm:pt modelId="{AD8091C8-11B0-4DC6-8035-BD8851C50C8F}">
      <dgm:prSet phldrT="[Text]" custT="1"/>
      <dgm:spPr>
        <a:gradFill flip="none" rotWithShape="1">
          <a:gsLst>
            <a:gs pos="0">
              <a:schemeClr val="tx1">
                <a:lumMod val="50000"/>
              </a:schemeClr>
            </a:gs>
            <a:gs pos="65000">
              <a:schemeClr val="accent1">
                <a:lumMod val="60000"/>
                <a:lumOff val="40000"/>
              </a:schemeClr>
            </a:gs>
            <a:gs pos="100000">
              <a:schemeClr val="bg1"/>
            </a:gs>
          </a:gsLst>
          <a:lin ang="0" scaled="1"/>
          <a:tileRect/>
        </a:gradFill>
        <a:ln w="19050" cap="flat" cmpd="sng" algn="ctr">
          <a:noFill/>
          <a:prstDash val="solid"/>
          <a:miter lim="800000"/>
        </a:ln>
        <a:effectLst/>
      </dgm:spPr>
      <dgm:t>
        <a:bodyPr spcFirstLastPara="0" vert="horz" wrap="square" lIns="68580" tIns="68580" rIns="68580" bIns="68580" numCol="1" spcCol="1270" anchor="ctr" anchorCtr="0"/>
        <a:lstStyle/>
        <a:p>
          <a:pPr algn="ctr">
            <a:buNone/>
          </a:pPr>
          <a:r>
            <a:rPr lang="en-US" sz="2800">
              <a:solidFill>
                <a:schemeClr val="bg1"/>
              </a:solidFill>
              <a:latin typeface="Calibri" panose="020F0502020204030204"/>
              <a:ea typeface="+mn-ea"/>
              <a:cs typeface="+mn-cs"/>
            </a:rPr>
            <a:t>Non-Compliance</a:t>
          </a:r>
          <a:endParaRPr lang="en-US" sz="2800">
            <a:solidFill>
              <a:schemeClr val="bg1"/>
            </a:solidFill>
          </a:endParaRPr>
        </a:p>
      </dgm:t>
    </dgm:pt>
    <dgm:pt modelId="{2B936173-A614-4A86-B08E-2E1E99E33520}" type="parTrans" cxnId="{DDB01975-DBA1-4685-9B03-5F2CBAAF8147}">
      <dgm:prSet/>
      <dgm:spPr/>
      <dgm:t>
        <a:bodyPr/>
        <a:lstStyle/>
        <a:p>
          <a:endParaRPr lang="en-AU"/>
        </a:p>
      </dgm:t>
    </dgm:pt>
    <dgm:pt modelId="{3611AE0D-EB94-4CF6-92BE-29DC2616EF00}" type="sibTrans" cxnId="{DDB01975-DBA1-4685-9B03-5F2CBAAF8147}">
      <dgm:prSet/>
      <dgm:spPr/>
      <dgm:t>
        <a:bodyPr/>
        <a:lstStyle/>
        <a:p>
          <a:endParaRPr lang="en-AU"/>
        </a:p>
      </dgm:t>
    </dgm:pt>
    <dgm:pt modelId="{84CF38BF-2C93-4929-821C-F871177A3D5C}" type="pres">
      <dgm:prSet presAssocID="{B271B3D4-3C8B-4147-A9CA-32907DC487CD}" presName="linear" presStyleCnt="0">
        <dgm:presLayoutVars>
          <dgm:animLvl val="lvl"/>
          <dgm:resizeHandles val="exact"/>
        </dgm:presLayoutVars>
      </dgm:prSet>
      <dgm:spPr/>
    </dgm:pt>
    <dgm:pt modelId="{23F1EDE2-EA57-495D-920B-AD9CF4EB7A82}" type="pres">
      <dgm:prSet presAssocID="{FBFD45D3-580D-40BF-839A-1F15F1B6379E}" presName="parentText" presStyleLbl="node1" presStyleIdx="0" presStyleCnt="3">
        <dgm:presLayoutVars>
          <dgm:chMax val="0"/>
          <dgm:bulletEnabled val="1"/>
        </dgm:presLayoutVars>
      </dgm:prSet>
      <dgm:spPr/>
    </dgm:pt>
    <dgm:pt modelId="{B2AC97CF-3C19-4B18-9E83-09552C765EB7}" type="pres">
      <dgm:prSet presAssocID="{F54A37A7-2538-40DD-92E0-90589FAB7C7F}" presName="spacer" presStyleCnt="0"/>
      <dgm:spPr/>
    </dgm:pt>
    <dgm:pt modelId="{E78E37B0-2151-4D8B-B372-E3DF1F3B5553}" type="pres">
      <dgm:prSet presAssocID="{AD8091C8-11B0-4DC6-8035-BD8851C50C8F}" presName="parentText" presStyleLbl="node1" presStyleIdx="1" presStyleCnt="3">
        <dgm:presLayoutVars>
          <dgm:chMax val="0"/>
          <dgm:bulletEnabled val="1"/>
        </dgm:presLayoutVars>
      </dgm:prSet>
      <dgm:spPr>
        <a:prstGeom prst="roundRect">
          <a:avLst/>
        </a:prstGeom>
      </dgm:spPr>
    </dgm:pt>
    <dgm:pt modelId="{73F600AE-8951-450E-86E5-BA830D2B9EB2}" type="pres">
      <dgm:prSet presAssocID="{3611AE0D-EB94-4CF6-92BE-29DC2616EF00}" presName="spacer" presStyleCnt="0"/>
      <dgm:spPr/>
    </dgm:pt>
    <dgm:pt modelId="{5C26FDD0-EECC-43BF-9D50-C790E59DC1EF}" type="pres">
      <dgm:prSet presAssocID="{B7D7E2E7-A0B0-429E-A8E5-F17B4712A3CD}" presName="parentText" presStyleLbl="node1" presStyleIdx="2" presStyleCnt="3">
        <dgm:presLayoutVars>
          <dgm:chMax val="0"/>
          <dgm:bulletEnabled val="1"/>
        </dgm:presLayoutVars>
      </dgm:prSet>
      <dgm:spPr/>
    </dgm:pt>
  </dgm:ptLst>
  <dgm:cxnLst>
    <dgm:cxn modelId="{A881FE08-56FE-492B-B604-125470415AE7}" type="presOf" srcId="{FBFD45D3-580D-40BF-839A-1F15F1B6379E}" destId="{23F1EDE2-EA57-495D-920B-AD9CF4EB7A82}" srcOrd="0" destOrd="0" presId="urn:microsoft.com/office/officeart/2005/8/layout/vList2"/>
    <dgm:cxn modelId="{3619143E-B88B-4D2A-965B-32A0BAAD32EB}" srcId="{B271B3D4-3C8B-4147-A9CA-32907DC487CD}" destId="{B7D7E2E7-A0B0-429E-A8E5-F17B4712A3CD}" srcOrd="2" destOrd="0" parTransId="{13AA2BB7-2D0D-47D3-B8D6-D436B5829F6C}" sibTransId="{265F1D1D-2223-4FD9-B711-228A4D23471B}"/>
    <dgm:cxn modelId="{3DD8E25E-AD24-4C2A-9A27-BDA6AA4463F7}" type="presOf" srcId="{B271B3D4-3C8B-4147-A9CA-32907DC487CD}" destId="{84CF38BF-2C93-4929-821C-F871177A3D5C}" srcOrd="0" destOrd="0" presId="urn:microsoft.com/office/officeart/2005/8/layout/vList2"/>
    <dgm:cxn modelId="{808E886C-69DE-4A7C-A5DC-602E366D19A8}" srcId="{B271B3D4-3C8B-4147-A9CA-32907DC487CD}" destId="{FBFD45D3-580D-40BF-839A-1F15F1B6379E}" srcOrd="0" destOrd="0" parTransId="{FE9838EC-4BCF-4460-8BA7-E35622F63B55}" sibTransId="{F54A37A7-2538-40DD-92E0-90589FAB7C7F}"/>
    <dgm:cxn modelId="{DDB01975-DBA1-4685-9B03-5F2CBAAF8147}" srcId="{B271B3D4-3C8B-4147-A9CA-32907DC487CD}" destId="{AD8091C8-11B0-4DC6-8035-BD8851C50C8F}" srcOrd="1" destOrd="0" parTransId="{2B936173-A614-4A86-B08E-2E1E99E33520}" sibTransId="{3611AE0D-EB94-4CF6-92BE-29DC2616EF00}"/>
    <dgm:cxn modelId="{40168EB6-D72F-43E2-81FC-8A205D3C695B}" type="presOf" srcId="{AD8091C8-11B0-4DC6-8035-BD8851C50C8F}" destId="{E78E37B0-2151-4D8B-B372-E3DF1F3B5553}" srcOrd="0" destOrd="0" presId="urn:microsoft.com/office/officeart/2005/8/layout/vList2"/>
    <dgm:cxn modelId="{B88EABBC-33C5-4E49-AE79-D24B93A5FC5C}" type="presOf" srcId="{B7D7E2E7-A0B0-429E-A8E5-F17B4712A3CD}" destId="{5C26FDD0-EECC-43BF-9D50-C790E59DC1EF}" srcOrd="0" destOrd="0" presId="urn:microsoft.com/office/officeart/2005/8/layout/vList2"/>
    <dgm:cxn modelId="{4596D0B0-C3BE-436E-9C71-C1E144E3D901}" type="presParOf" srcId="{84CF38BF-2C93-4929-821C-F871177A3D5C}" destId="{23F1EDE2-EA57-495D-920B-AD9CF4EB7A82}" srcOrd="0" destOrd="0" presId="urn:microsoft.com/office/officeart/2005/8/layout/vList2"/>
    <dgm:cxn modelId="{8AE79FBB-6EA7-4828-B8A8-0FA2F94AD3DB}" type="presParOf" srcId="{84CF38BF-2C93-4929-821C-F871177A3D5C}" destId="{B2AC97CF-3C19-4B18-9E83-09552C765EB7}" srcOrd="1" destOrd="0" presId="urn:microsoft.com/office/officeart/2005/8/layout/vList2"/>
    <dgm:cxn modelId="{59E52231-2445-4843-8F3A-0F0A0F7CA8A0}" type="presParOf" srcId="{84CF38BF-2C93-4929-821C-F871177A3D5C}" destId="{E78E37B0-2151-4D8B-B372-E3DF1F3B5553}" srcOrd="2" destOrd="0" presId="urn:microsoft.com/office/officeart/2005/8/layout/vList2"/>
    <dgm:cxn modelId="{B59CA0ED-E5C8-411B-8D81-7D23D7874898}" type="presParOf" srcId="{84CF38BF-2C93-4929-821C-F871177A3D5C}" destId="{73F600AE-8951-450E-86E5-BA830D2B9EB2}" srcOrd="3" destOrd="0" presId="urn:microsoft.com/office/officeart/2005/8/layout/vList2"/>
    <dgm:cxn modelId="{31A958C4-3D61-41BC-B9E0-D42B8B0EE46F}" type="presParOf" srcId="{84CF38BF-2C93-4929-821C-F871177A3D5C}" destId="{5C26FDD0-EECC-43BF-9D50-C790E59DC1EF}"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C73242-4A27-41FD-A868-1FCB06DA7772}"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n-AU"/>
        </a:p>
      </dgm:t>
    </dgm:pt>
    <dgm:pt modelId="{2549550B-EF80-4F73-806D-CF01FB31A65C}">
      <dgm:prSet phldrT="[Text]" custT="1"/>
      <dgm:spPr>
        <a:solidFill>
          <a:schemeClr val="accent4"/>
        </a:solidFill>
      </dgm:spPr>
      <dgm:t>
        <a:bodyPr/>
        <a:lstStyle/>
        <a:p>
          <a:r>
            <a:rPr lang="en-AU" sz="1400" dirty="0"/>
            <a:t>4. Data driven and learning based approach</a:t>
          </a:r>
        </a:p>
      </dgm:t>
    </dgm:pt>
    <dgm:pt modelId="{BEF575B6-D441-4048-B6C2-2110D14FD679}" type="parTrans" cxnId="{58F5BA9D-FC27-4D2F-9E31-3302AC781DDA}">
      <dgm:prSet/>
      <dgm:spPr/>
      <dgm:t>
        <a:bodyPr/>
        <a:lstStyle/>
        <a:p>
          <a:endParaRPr lang="en-AU" sz="1400"/>
        </a:p>
      </dgm:t>
    </dgm:pt>
    <dgm:pt modelId="{DC84B0D4-F270-43DA-94F7-64BD46E901F6}" type="sibTrans" cxnId="{58F5BA9D-FC27-4D2F-9E31-3302AC781DDA}">
      <dgm:prSet/>
      <dgm:spPr/>
      <dgm:t>
        <a:bodyPr/>
        <a:lstStyle/>
        <a:p>
          <a:endParaRPr lang="en-AU" sz="1400"/>
        </a:p>
      </dgm:t>
    </dgm:pt>
    <dgm:pt modelId="{1B3BE0AC-AC03-47F1-99D4-3A1D35B932DA}">
      <dgm:prSet phldrT="[Text]" custT="1"/>
      <dgm:spPr/>
      <dgm:t>
        <a:bodyPr/>
        <a:lstStyle/>
        <a:p>
          <a:r>
            <a:rPr lang="en-AU" sz="1400" dirty="0"/>
            <a:t>2. Encouraging self-monitoring, voluntary compliance and continuous improvement</a:t>
          </a:r>
        </a:p>
      </dgm:t>
    </dgm:pt>
    <dgm:pt modelId="{913F5008-987A-4B93-86C0-9EBDC676A1EA}" type="parTrans" cxnId="{9D24BAA4-E60F-46DB-B82D-4D0FBC526FFC}">
      <dgm:prSet/>
      <dgm:spPr/>
      <dgm:t>
        <a:bodyPr/>
        <a:lstStyle/>
        <a:p>
          <a:endParaRPr lang="en-AU" sz="1400"/>
        </a:p>
      </dgm:t>
    </dgm:pt>
    <dgm:pt modelId="{CDD79104-F823-441A-9211-159F46161E24}" type="sibTrans" cxnId="{9D24BAA4-E60F-46DB-B82D-4D0FBC526FFC}">
      <dgm:prSet/>
      <dgm:spPr/>
      <dgm:t>
        <a:bodyPr/>
        <a:lstStyle/>
        <a:p>
          <a:endParaRPr lang="en-AU" sz="1400"/>
        </a:p>
      </dgm:t>
    </dgm:pt>
    <dgm:pt modelId="{77CE9504-5AB8-46E1-A91B-2665C7DBEF93}">
      <dgm:prSet phldrT="[Text]" custT="1"/>
      <dgm:spPr>
        <a:solidFill>
          <a:schemeClr val="tx1">
            <a:lumMod val="75000"/>
          </a:schemeClr>
        </a:solidFill>
      </dgm:spPr>
      <dgm:t>
        <a:bodyPr/>
        <a:lstStyle/>
        <a:p>
          <a:r>
            <a:rPr lang="en-AU" sz="1400" dirty="0"/>
            <a:t>1. Empowering inspectors</a:t>
          </a:r>
        </a:p>
      </dgm:t>
    </dgm:pt>
    <dgm:pt modelId="{F94B15B8-7E1E-4DF1-88D0-2EB2ECA1BEDB}" type="parTrans" cxnId="{5F26A54B-4094-465A-9748-1A1DAFE7D51C}">
      <dgm:prSet/>
      <dgm:spPr/>
      <dgm:t>
        <a:bodyPr/>
        <a:lstStyle/>
        <a:p>
          <a:endParaRPr lang="en-AU" sz="1400"/>
        </a:p>
      </dgm:t>
    </dgm:pt>
    <dgm:pt modelId="{D57BEAB0-4824-4E84-92B4-762DFFAD8BB9}" type="sibTrans" cxnId="{5F26A54B-4094-465A-9748-1A1DAFE7D51C}">
      <dgm:prSet/>
      <dgm:spPr/>
      <dgm:t>
        <a:bodyPr/>
        <a:lstStyle/>
        <a:p>
          <a:endParaRPr lang="en-AU" sz="1400"/>
        </a:p>
      </dgm:t>
    </dgm:pt>
    <dgm:pt modelId="{BE903432-9E01-4516-9630-85C01BAD70C4}">
      <dgm:prSet phldrT="[Text]" custT="1"/>
      <dgm:spPr>
        <a:solidFill>
          <a:schemeClr val="accent2"/>
        </a:solidFill>
      </dgm:spPr>
      <dgm:t>
        <a:bodyPr/>
        <a:lstStyle/>
        <a:p>
          <a:r>
            <a:rPr lang="en-AU" sz="1400" dirty="0"/>
            <a:t>World-class, integrated HOF regulatory systems that fosters LH safety performance</a:t>
          </a:r>
        </a:p>
      </dgm:t>
    </dgm:pt>
    <dgm:pt modelId="{2D70BF98-6B3F-4CD8-B6D4-850F415B1CF4}" type="parTrans" cxnId="{976ED0BD-D8EB-4266-AC77-A9E2A94E45B4}">
      <dgm:prSet/>
      <dgm:spPr/>
      <dgm:t>
        <a:bodyPr/>
        <a:lstStyle/>
        <a:p>
          <a:endParaRPr lang="en-AU" sz="1400"/>
        </a:p>
      </dgm:t>
    </dgm:pt>
    <dgm:pt modelId="{9CBDD8DB-0FF3-48B1-8F67-76C0DE33F697}" type="sibTrans" cxnId="{976ED0BD-D8EB-4266-AC77-A9E2A94E45B4}">
      <dgm:prSet/>
      <dgm:spPr/>
      <dgm:t>
        <a:bodyPr/>
        <a:lstStyle/>
        <a:p>
          <a:endParaRPr lang="en-AU" sz="1400"/>
        </a:p>
      </dgm:t>
    </dgm:pt>
    <dgm:pt modelId="{6577FFA8-FC88-4E9C-8100-DE80CE298085}">
      <dgm:prSet custT="1"/>
      <dgm:spPr/>
      <dgm:t>
        <a:bodyPr/>
        <a:lstStyle/>
        <a:p>
          <a:r>
            <a:rPr lang="en-AU" sz="1400" dirty="0"/>
            <a:t>3. Facilitating transparent and collaborative relationships</a:t>
          </a:r>
        </a:p>
      </dgm:t>
    </dgm:pt>
    <dgm:pt modelId="{53DB23B0-C797-49F5-A12A-89641389A268}" type="parTrans" cxnId="{B010488E-9160-4551-9A59-5C6B1D56A46F}">
      <dgm:prSet/>
      <dgm:spPr/>
      <dgm:t>
        <a:bodyPr/>
        <a:lstStyle/>
        <a:p>
          <a:endParaRPr lang="en-AU" sz="1400"/>
        </a:p>
      </dgm:t>
    </dgm:pt>
    <dgm:pt modelId="{0EE7B756-465F-4C30-AFE8-44B591D24184}" type="sibTrans" cxnId="{B010488E-9160-4551-9A59-5C6B1D56A46F}">
      <dgm:prSet/>
      <dgm:spPr/>
      <dgm:t>
        <a:bodyPr/>
        <a:lstStyle/>
        <a:p>
          <a:endParaRPr lang="en-AU" sz="1400"/>
        </a:p>
      </dgm:t>
    </dgm:pt>
    <dgm:pt modelId="{77054AA1-D780-4A34-8292-C17FAF2ABDC8}" type="pres">
      <dgm:prSet presAssocID="{11C73242-4A27-41FD-A868-1FCB06DA7772}" presName="Name0" presStyleCnt="0">
        <dgm:presLayoutVars>
          <dgm:chMax val="7"/>
          <dgm:resizeHandles val="exact"/>
        </dgm:presLayoutVars>
      </dgm:prSet>
      <dgm:spPr/>
    </dgm:pt>
    <dgm:pt modelId="{76FD82A7-4427-405B-8ABD-6065EE5DA1C8}" type="pres">
      <dgm:prSet presAssocID="{11C73242-4A27-41FD-A868-1FCB06DA7772}" presName="comp1" presStyleCnt="0"/>
      <dgm:spPr/>
    </dgm:pt>
    <dgm:pt modelId="{7B1334CE-AFAB-47BF-8869-9B6ED8C22241}" type="pres">
      <dgm:prSet presAssocID="{11C73242-4A27-41FD-A868-1FCB06DA7772}" presName="circle1" presStyleLbl="node1" presStyleIdx="0" presStyleCnt="5" custScaleX="146370"/>
      <dgm:spPr/>
    </dgm:pt>
    <dgm:pt modelId="{D540202C-D8A9-42EB-94FA-EC1ED5973B1D}" type="pres">
      <dgm:prSet presAssocID="{11C73242-4A27-41FD-A868-1FCB06DA7772}" presName="c1text" presStyleLbl="node1" presStyleIdx="0" presStyleCnt="5">
        <dgm:presLayoutVars>
          <dgm:bulletEnabled val="1"/>
        </dgm:presLayoutVars>
      </dgm:prSet>
      <dgm:spPr/>
    </dgm:pt>
    <dgm:pt modelId="{09DA553B-1350-4380-80D7-D79765A20631}" type="pres">
      <dgm:prSet presAssocID="{11C73242-4A27-41FD-A868-1FCB06DA7772}" presName="comp2" presStyleCnt="0"/>
      <dgm:spPr/>
    </dgm:pt>
    <dgm:pt modelId="{C2C4D84F-D140-405D-9E1D-5F6CCB5B50BA}" type="pres">
      <dgm:prSet presAssocID="{11C73242-4A27-41FD-A868-1FCB06DA7772}" presName="circle2" presStyleLbl="node1" presStyleIdx="1" presStyleCnt="5" custScaleX="136489" custScaleY="99412"/>
      <dgm:spPr/>
    </dgm:pt>
    <dgm:pt modelId="{191A6F4E-5BC6-4B55-A282-8D4B0BBF4F18}" type="pres">
      <dgm:prSet presAssocID="{11C73242-4A27-41FD-A868-1FCB06DA7772}" presName="c2text" presStyleLbl="node1" presStyleIdx="1" presStyleCnt="5">
        <dgm:presLayoutVars>
          <dgm:bulletEnabled val="1"/>
        </dgm:presLayoutVars>
      </dgm:prSet>
      <dgm:spPr/>
    </dgm:pt>
    <dgm:pt modelId="{9E2C1C40-0140-4D66-87AC-C21321BA1B5B}" type="pres">
      <dgm:prSet presAssocID="{11C73242-4A27-41FD-A868-1FCB06DA7772}" presName="comp3" presStyleCnt="0"/>
      <dgm:spPr/>
    </dgm:pt>
    <dgm:pt modelId="{52D24E47-6D0E-4ACF-BE81-B2889863B394}" type="pres">
      <dgm:prSet presAssocID="{11C73242-4A27-41FD-A868-1FCB06DA7772}" presName="circle3" presStyleLbl="node1" presStyleIdx="2" presStyleCnt="5" custScaleX="138219"/>
      <dgm:spPr/>
    </dgm:pt>
    <dgm:pt modelId="{F0D266C5-A3E2-49BE-9C5E-7B69E8F2E68E}" type="pres">
      <dgm:prSet presAssocID="{11C73242-4A27-41FD-A868-1FCB06DA7772}" presName="c3text" presStyleLbl="node1" presStyleIdx="2" presStyleCnt="5">
        <dgm:presLayoutVars>
          <dgm:bulletEnabled val="1"/>
        </dgm:presLayoutVars>
      </dgm:prSet>
      <dgm:spPr/>
    </dgm:pt>
    <dgm:pt modelId="{F3A38211-3EC6-41F3-A5E0-9B7A631606E1}" type="pres">
      <dgm:prSet presAssocID="{11C73242-4A27-41FD-A868-1FCB06DA7772}" presName="comp4" presStyleCnt="0"/>
      <dgm:spPr/>
    </dgm:pt>
    <dgm:pt modelId="{6EA45EBB-3B1B-415D-852B-DCC66A8F7DF9}" type="pres">
      <dgm:prSet presAssocID="{11C73242-4A27-41FD-A868-1FCB06DA7772}" presName="circle4" presStyleLbl="node1" presStyleIdx="3" presStyleCnt="5" custScaleX="139829" custScaleY="90375"/>
      <dgm:spPr/>
    </dgm:pt>
    <dgm:pt modelId="{CB8D41BC-62DE-4519-B804-7ADE857CBD7F}" type="pres">
      <dgm:prSet presAssocID="{11C73242-4A27-41FD-A868-1FCB06DA7772}" presName="c4text" presStyleLbl="node1" presStyleIdx="3" presStyleCnt="5">
        <dgm:presLayoutVars>
          <dgm:bulletEnabled val="1"/>
        </dgm:presLayoutVars>
      </dgm:prSet>
      <dgm:spPr/>
    </dgm:pt>
    <dgm:pt modelId="{5E15C8CE-B954-473A-86D8-FE36CDE5B6A5}" type="pres">
      <dgm:prSet presAssocID="{11C73242-4A27-41FD-A868-1FCB06DA7772}" presName="comp5" presStyleCnt="0"/>
      <dgm:spPr/>
    </dgm:pt>
    <dgm:pt modelId="{F578892E-613F-4F48-BD88-9C8A49BE16BF}" type="pres">
      <dgm:prSet presAssocID="{11C73242-4A27-41FD-A868-1FCB06DA7772}" presName="circle5" presStyleLbl="node1" presStyleIdx="4" presStyleCnt="5" custScaleY="89084"/>
      <dgm:spPr/>
    </dgm:pt>
    <dgm:pt modelId="{73F2C52F-6E6F-4AEA-B39D-4D86100BF570}" type="pres">
      <dgm:prSet presAssocID="{11C73242-4A27-41FD-A868-1FCB06DA7772}" presName="c5text" presStyleLbl="node1" presStyleIdx="4" presStyleCnt="5">
        <dgm:presLayoutVars>
          <dgm:bulletEnabled val="1"/>
        </dgm:presLayoutVars>
      </dgm:prSet>
      <dgm:spPr/>
    </dgm:pt>
  </dgm:ptLst>
  <dgm:cxnLst>
    <dgm:cxn modelId="{2BB62C0F-6243-40DF-921D-3F66836353DB}" type="presOf" srcId="{6577FFA8-FC88-4E9C-8100-DE80CE298085}" destId="{C2C4D84F-D140-405D-9E1D-5F6CCB5B50BA}" srcOrd="0" destOrd="0" presId="urn:microsoft.com/office/officeart/2005/8/layout/venn2"/>
    <dgm:cxn modelId="{3167DE34-2664-4C4A-B02E-52D7C5E40266}" type="presOf" srcId="{2549550B-EF80-4F73-806D-CF01FB31A65C}" destId="{7B1334CE-AFAB-47BF-8869-9B6ED8C22241}" srcOrd="0" destOrd="0" presId="urn:microsoft.com/office/officeart/2005/8/layout/venn2"/>
    <dgm:cxn modelId="{323DFE69-C07A-4BBB-B494-F39B0768E303}" type="presOf" srcId="{1B3BE0AC-AC03-47F1-99D4-3A1D35B932DA}" destId="{52D24E47-6D0E-4ACF-BE81-B2889863B394}" srcOrd="0" destOrd="0" presId="urn:microsoft.com/office/officeart/2005/8/layout/venn2"/>
    <dgm:cxn modelId="{5F26A54B-4094-465A-9748-1A1DAFE7D51C}" srcId="{11C73242-4A27-41FD-A868-1FCB06DA7772}" destId="{77CE9504-5AB8-46E1-A91B-2665C7DBEF93}" srcOrd="3" destOrd="0" parTransId="{F94B15B8-7E1E-4DF1-88D0-2EB2ECA1BEDB}" sibTransId="{D57BEAB0-4824-4E84-92B4-762DFFAD8BB9}"/>
    <dgm:cxn modelId="{B3ACA54B-9360-470E-841A-98133CC3321D}" type="presOf" srcId="{77CE9504-5AB8-46E1-A91B-2665C7DBEF93}" destId="{CB8D41BC-62DE-4519-B804-7ADE857CBD7F}" srcOrd="1" destOrd="0" presId="urn:microsoft.com/office/officeart/2005/8/layout/venn2"/>
    <dgm:cxn modelId="{987A5B76-8BB8-458D-BE06-71CF9D7304B4}" type="presOf" srcId="{77CE9504-5AB8-46E1-A91B-2665C7DBEF93}" destId="{6EA45EBB-3B1B-415D-852B-DCC66A8F7DF9}" srcOrd="0" destOrd="0" presId="urn:microsoft.com/office/officeart/2005/8/layout/venn2"/>
    <dgm:cxn modelId="{3A29A387-A910-4157-B1E1-E963877321C8}" type="presOf" srcId="{6577FFA8-FC88-4E9C-8100-DE80CE298085}" destId="{191A6F4E-5BC6-4B55-A282-8D4B0BBF4F18}" srcOrd="1" destOrd="0" presId="urn:microsoft.com/office/officeart/2005/8/layout/venn2"/>
    <dgm:cxn modelId="{30E52697-E17B-46F3-80A5-A318A2FA4C64}" type="presOf" srcId="{1B3BE0AC-AC03-47F1-99D4-3A1D35B932DA}" destId="{F0D266C5-A3E2-49BE-9C5E-7B69E8F2E68E}" srcOrd="1" destOrd="0" presId="urn:microsoft.com/office/officeart/2005/8/layout/venn2"/>
    <dgm:cxn modelId="{94C4E79A-DCEE-4197-8770-0C06CF07CEB8}" type="presOf" srcId="{BE903432-9E01-4516-9630-85C01BAD70C4}" destId="{73F2C52F-6E6F-4AEA-B39D-4D86100BF570}" srcOrd="1" destOrd="0" presId="urn:microsoft.com/office/officeart/2005/8/layout/venn2"/>
    <dgm:cxn modelId="{58F5BA9D-FC27-4D2F-9E31-3302AC781DDA}" srcId="{11C73242-4A27-41FD-A868-1FCB06DA7772}" destId="{2549550B-EF80-4F73-806D-CF01FB31A65C}" srcOrd="0" destOrd="0" parTransId="{BEF575B6-D441-4048-B6C2-2110D14FD679}" sibTransId="{DC84B0D4-F270-43DA-94F7-64BD46E901F6}"/>
    <dgm:cxn modelId="{B010488E-9160-4551-9A59-5C6B1D56A46F}" srcId="{11C73242-4A27-41FD-A868-1FCB06DA7772}" destId="{6577FFA8-FC88-4E9C-8100-DE80CE298085}" srcOrd="1" destOrd="0" parTransId="{53DB23B0-C797-49F5-A12A-89641389A268}" sibTransId="{0EE7B756-465F-4C30-AFE8-44B591D24184}"/>
    <dgm:cxn modelId="{A49ACDA2-24B7-421F-82AD-C67AD1B6F5F2}" type="presOf" srcId="{11C73242-4A27-41FD-A868-1FCB06DA7772}" destId="{77054AA1-D780-4A34-8292-C17FAF2ABDC8}" srcOrd="0" destOrd="0" presId="urn:microsoft.com/office/officeart/2005/8/layout/venn2"/>
    <dgm:cxn modelId="{9D24BAA4-E60F-46DB-B82D-4D0FBC526FFC}" srcId="{11C73242-4A27-41FD-A868-1FCB06DA7772}" destId="{1B3BE0AC-AC03-47F1-99D4-3A1D35B932DA}" srcOrd="2" destOrd="0" parTransId="{913F5008-987A-4B93-86C0-9EBDC676A1EA}" sibTransId="{CDD79104-F823-441A-9211-159F46161E24}"/>
    <dgm:cxn modelId="{976ED0BD-D8EB-4266-AC77-A9E2A94E45B4}" srcId="{11C73242-4A27-41FD-A868-1FCB06DA7772}" destId="{BE903432-9E01-4516-9630-85C01BAD70C4}" srcOrd="4" destOrd="0" parTransId="{2D70BF98-6B3F-4CD8-B6D4-850F415B1CF4}" sibTransId="{9CBDD8DB-0FF3-48B1-8F67-76C0DE33F697}"/>
    <dgm:cxn modelId="{90FE80EF-08A9-49AE-B83A-B025D923298A}" type="presOf" srcId="{2549550B-EF80-4F73-806D-CF01FB31A65C}" destId="{D540202C-D8A9-42EB-94FA-EC1ED5973B1D}" srcOrd="1" destOrd="0" presId="urn:microsoft.com/office/officeart/2005/8/layout/venn2"/>
    <dgm:cxn modelId="{9B440EF5-D735-45AC-9EA6-D9BAA77FAB33}" type="presOf" srcId="{BE903432-9E01-4516-9630-85C01BAD70C4}" destId="{F578892E-613F-4F48-BD88-9C8A49BE16BF}" srcOrd="0" destOrd="0" presId="urn:microsoft.com/office/officeart/2005/8/layout/venn2"/>
    <dgm:cxn modelId="{B5117103-9805-4E03-BE3C-354650001C23}" type="presParOf" srcId="{77054AA1-D780-4A34-8292-C17FAF2ABDC8}" destId="{76FD82A7-4427-405B-8ABD-6065EE5DA1C8}" srcOrd="0" destOrd="0" presId="urn:microsoft.com/office/officeart/2005/8/layout/venn2"/>
    <dgm:cxn modelId="{B945D3CC-28F6-442E-89B6-BEC00D3F6F50}" type="presParOf" srcId="{76FD82A7-4427-405B-8ABD-6065EE5DA1C8}" destId="{7B1334CE-AFAB-47BF-8869-9B6ED8C22241}" srcOrd="0" destOrd="0" presId="urn:microsoft.com/office/officeart/2005/8/layout/venn2"/>
    <dgm:cxn modelId="{FA92E343-BB4D-42DB-8121-EADE302650CD}" type="presParOf" srcId="{76FD82A7-4427-405B-8ABD-6065EE5DA1C8}" destId="{D540202C-D8A9-42EB-94FA-EC1ED5973B1D}" srcOrd="1" destOrd="0" presId="urn:microsoft.com/office/officeart/2005/8/layout/venn2"/>
    <dgm:cxn modelId="{1BD325B4-9CD4-4F2C-9A05-7022A642A5F9}" type="presParOf" srcId="{77054AA1-D780-4A34-8292-C17FAF2ABDC8}" destId="{09DA553B-1350-4380-80D7-D79765A20631}" srcOrd="1" destOrd="0" presId="urn:microsoft.com/office/officeart/2005/8/layout/venn2"/>
    <dgm:cxn modelId="{40F4863E-B305-4010-8D34-6512172F557E}" type="presParOf" srcId="{09DA553B-1350-4380-80D7-D79765A20631}" destId="{C2C4D84F-D140-405D-9E1D-5F6CCB5B50BA}" srcOrd="0" destOrd="0" presId="urn:microsoft.com/office/officeart/2005/8/layout/venn2"/>
    <dgm:cxn modelId="{E388106D-F244-4EA4-930D-E229BB6DDDAE}" type="presParOf" srcId="{09DA553B-1350-4380-80D7-D79765A20631}" destId="{191A6F4E-5BC6-4B55-A282-8D4B0BBF4F18}" srcOrd="1" destOrd="0" presId="urn:microsoft.com/office/officeart/2005/8/layout/venn2"/>
    <dgm:cxn modelId="{A136B562-F0AB-4537-B317-4BF385E75D2D}" type="presParOf" srcId="{77054AA1-D780-4A34-8292-C17FAF2ABDC8}" destId="{9E2C1C40-0140-4D66-87AC-C21321BA1B5B}" srcOrd="2" destOrd="0" presId="urn:microsoft.com/office/officeart/2005/8/layout/venn2"/>
    <dgm:cxn modelId="{5788932A-4663-498C-88D2-A784D56F521D}" type="presParOf" srcId="{9E2C1C40-0140-4D66-87AC-C21321BA1B5B}" destId="{52D24E47-6D0E-4ACF-BE81-B2889863B394}" srcOrd="0" destOrd="0" presId="urn:microsoft.com/office/officeart/2005/8/layout/venn2"/>
    <dgm:cxn modelId="{6430628D-1D2A-4863-A140-9ADFE1A637A2}" type="presParOf" srcId="{9E2C1C40-0140-4D66-87AC-C21321BA1B5B}" destId="{F0D266C5-A3E2-49BE-9C5E-7B69E8F2E68E}" srcOrd="1" destOrd="0" presId="urn:microsoft.com/office/officeart/2005/8/layout/venn2"/>
    <dgm:cxn modelId="{A61A44E4-E2E3-4977-96E0-7DFEC8D35887}" type="presParOf" srcId="{77054AA1-D780-4A34-8292-C17FAF2ABDC8}" destId="{F3A38211-3EC6-41F3-A5E0-9B7A631606E1}" srcOrd="3" destOrd="0" presId="urn:microsoft.com/office/officeart/2005/8/layout/venn2"/>
    <dgm:cxn modelId="{868957AF-8081-4BA8-98BB-F7691651A3C2}" type="presParOf" srcId="{F3A38211-3EC6-41F3-A5E0-9B7A631606E1}" destId="{6EA45EBB-3B1B-415D-852B-DCC66A8F7DF9}" srcOrd="0" destOrd="0" presId="urn:microsoft.com/office/officeart/2005/8/layout/venn2"/>
    <dgm:cxn modelId="{AF4C25F0-EF61-4D78-952B-360E32BA1F9D}" type="presParOf" srcId="{F3A38211-3EC6-41F3-A5E0-9B7A631606E1}" destId="{CB8D41BC-62DE-4519-B804-7ADE857CBD7F}" srcOrd="1" destOrd="0" presId="urn:microsoft.com/office/officeart/2005/8/layout/venn2"/>
    <dgm:cxn modelId="{961E3AEC-0844-4C7C-ADB2-02F97C000748}" type="presParOf" srcId="{77054AA1-D780-4A34-8292-C17FAF2ABDC8}" destId="{5E15C8CE-B954-473A-86D8-FE36CDE5B6A5}" srcOrd="4" destOrd="0" presId="urn:microsoft.com/office/officeart/2005/8/layout/venn2"/>
    <dgm:cxn modelId="{F7E9E7DD-0F46-4A19-BB05-3861A04BD18E}" type="presParOf" srcId="{5E15C8CE-B954-473A-86D8-FE36CDE5B6A5}" destId="{F578892E-613F-4F48-BD88-9C8A49BE16BF}" srcOrd="0" destOrd="0" presId="urn:microsoft.com/office/officeart/2005/8/layout/venn2"/>
    <dgm:cxn modelId="{EC0825EA-53D8-4B6B-91C6-BF3A11B6347E}" type="presParOf" srcId="{5E15C8CE-B954-473A-86D8-FE36CDE5B6A5}" destId="{73F2C52F-6E6F-4AEA-B39D-4D86100BF57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420C66-030C-45D1-9495-73E611CDD0F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22F0AD6-1B8F-4365-92CA-49350E00BCBA}">
      <dgm:prSet/>
      <dgm:spPr/>
      <dgm:t>
        <a:bodyPr/>
        <a:lstStyle/>
        <a:p>
          <a:pPr>
            <a:lnSpc>
              <a:spcPct val="100000"/>
            </a:lnSpc>
          </a:pPr>
          <a:r>
            <a:rPr lang="en-AU">
              <a:hlinkClick xmlns:r="http://schemas.openxmlformats.org/officeDocument/2006/relationships" r:id="rId1"/>
            </a:rPr>
            <a:t>Joy.ho@arpansa.gov.au</a:t>
          </a:r>
          <a:endParaRPr lang="en-US"/>
        </a:p>
      </dgm:t>
    </dgm:pt>
    <dgm:pt modelId="{23F48790-E802-4709-BF78-219F532A3A4D}" type="parTrans" cxnId="{554FE806-C6BF-4675-A5FA-D299F841954A}">
      <dgm:prSet/>
      <dgm:spPr/>
      <dgm:t>
        <a:bodyPr/>
        <a:lstStyle/>
        <a:p>
          <a:endParaRPr lang="en-US"/>
        </a:p>
      </dgm:t>
    </dgm:pt>
    <dgm:pt modelId="{51874F8A-FE28-4723-8C28-A192EB187ED8}" type="sibTrans" cxnId="{554FE806-C6BF-4675-A5FA-D299F841954A}">
      <dgm:prSet/>
      <dgm:spPr/>
      <dgm:t>
        <a:bodyPr/>
        <a:lstStyle/>
        <a:p>
          <a:endParaRPr lang="en-US"/>
        </a:p>
      </dgm:t>
    </dgm:pt>
    <dgm:pt modelId="{0A4CE1B5-8CC8-4E6D-848B-B881C05C1119}">
      <dgm:prSet/>
      <dgm:spPr/>
      <dgm:t>
        <a:bodyPr/>
        <a:lstStyle/>
        <a:p>
          <a:pPr>
            <a:lnSpc>
              <a:spcPct val="100000"/>
            </a:lnSpc>
          </a:pPr>
          <a:r>
            <a:rPr lang="en-AU">
              <a:hlinkClick xmlns:r="http://schemas.openxmlformats.org/officeDocument/2006/relationships" r:id="rId2"/>
            </a:rPr>
            <a:t>John.ward@arpansa.gov.au</a:t>
          </a:r>
          <a:endParaRPr lang="en-US"/>
        </a:p>
      </dgm:t>
    </dgm:pt>
    <dgm:pt modelId="{8C9DFB73-D103-479D-931A-9DD627B11113}" type="parTrans" cxnId="{99EFEEC4-B0E4-4254-82A5-F729C66F2A74}">
      <dgm:prSet/>
      <dgm:spPr/>
      <dgm:t>
        <a:bodyPr/>
        <a:lstStyle/>
        <a:p>
          <a:endParaRPr lang="en-US"/>
        </a:p>
      </dgm:t>
    </dgm:pt>
    <dgm:pt modelId="{9E293BD9-ADFA-4172-BCD9-90A5C35C1FC9}" type="sibTrans" cxnId="{99EFEEC4-B0E4-4254-82A5-F729C66F2A74}">
      <dgm:prSet/>
      <dgm:spPr/>
      <dgm:t>
        <a:bodyPr/>
        <a:lstStyle/>
        <a:p>
          <a:endParaRPr lang="en-US"/>
        </a:p>
      </dgm:t>
    </dgm:pt>
    <dgm:pt modelId="{14753F0B-4AB9-417A-95FD-25A1988562B3}" type="pres">
      <dgm:prSet presAssocID="{40420C66-030C-45D1-9495-73E611CDD0F2}" presName="root" presStyleCnt="0">
        <dgm:presLayoutVars>
          <dgm:dir/>
          <dgm:resizeHandles val="exact"/>
        </dgm:presLayoutVars>
      </dgm:prSet>
      <dgm:spPr/>
    </dgm:pt>
    <dgm:pt modelId="{34C8520B-83EF-4B39-B084-3BBB462EF94C}" type="pres">
      <dgm:prSet presAssocID="{E22F0AD6-1B8F-4365-92CA-49350E00BCBA}" presName="compNode" presStyleCnt="0"/>
      <dgm:spPr/>
    </dgm:pt>
    <dgm:pt modelId="{97C3A4AD-9CB0-434A-B98A-9691F1390AE8}" type="pres">
      <dgm:prSet presAssocID="{E22F0AD6-1B8F-4365-92CA-49350E00BCBA}" presName="bgRect" presStyleLbl="bgShp" presStyleIdx="0" presStyleCnt="2"/>
      <dgm:spPr/>
    </dgm:pt>
    <dgm:pt modelId="{A9D8E330-E3D0-4AE0-93B7-8F2804AEE68A}" type="pres">
      <dgm:prSet presAssocID="{E22F0AD6-1B8F-4365-92CA-49350E00BCBA}"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1927B1E8-CE79-4B88-9345-57F4CA9F1AD4}" type="pres">
      <dgm:prSet presAssocID="{E22F0AD6-1B8F-4365-92CA-49350E00BCBA}" presName="spaceRect" presStyleCnt="0"/>
      <dgm:spPr/>
    </dgm:pt>
    <dgm:pt modelId="{936B534C-4B18-4C61-9D0D-AD9FF374E456}" type="pres">
      <dgm:prSet presAssocID="{E22F0AD6-1B8F-4365-92CA-49350E00BCBA}" presName="parTx" presStyleLbl="revTx" presStyleIdx="0" presStyleCnt="2">
        <dgm:presLayoutVars>
          <dgm:chMax val="0"/>
          <dgm:chPref val="0"/>
        </dgm:presLayoutVars>
      </dgm:prSet>
      <dgm:spPr/>
    </dgm:pt>
    <dgm:pt modelId="{B47E35C2-BED5-4803-8251-7F0E9F715A34}" type="pres">
      <dgm:prSet presAssocID="{51874F8A-FE28-4723-8C28-A192EB187ED8}" presName="sibTrans" presStyleCnt="0"/>
      <dgm:spPr/>
    </dgm:pt>
    <dgm:pt modelId="{51E3EB6E-A13C-41DE-89F2-3FC835D819D2}" type="pres">
      <dgm:prSet presAssocID="{0A4CE1B5-8CC8-4E6D-848B-B881C05C1119}" presName="compNode" presStyleCnt="0"/>
      <dgm:spPr/>
    </dgm:pt>
    <dgm:pt modelId="{334B98FC-DFA0-4358-A02B-6FDA6547CEE1}" type="pres">
      <dgm:prSet presAssocID="{0A4CE1B5-8CC8-4E6D-848B-B881C05C1119}" presName="bgRect" presStyleLbl="bgShp" presStyleIdx="1" presStyleCnt="2"/>
      <dgm:spPr/>
    </dgm:pt>
    <dgm:pt modelId="{5C6F6126-7DAF-49BC-858D-5CAA6F0DA526}" type="pres">
      <dgm:prSet presAssocID="{0A4CE1B5-8CC8-4E6D-848B-B881C05C1119}"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9F265DE1-F2F6-4D57-9490-16ED0B6CE545}" type="pres">
      <dgm:prSet presAssocID="{0A4CE1B5-8CC8-4E6D-848B-B881C05C1119}" presName="spaceRect" presStyleCnt="0"/>
      <dgm:spPr/>
    </dgm:pt>
    <dgm:pt modelId="{99CE5F79-AA57-40A3-98E6-8E97A2144B23}" type="pres">
      <dgm:prSet presAssocID="{0A4CE1B5-8CC8-4E6D-848B-B881C05C1119}" presName="parTx" presStyleLbl="revTx" presStyleIdx="1" presStyleCnt="2">
        <dgm:presLayoutVars>
          <dgm:chMax val="0"/>
          <dgm:chPref val="0"/>
        </dgm:presLayoutVars>
      </dgm:prSet>
      <dgm:spPr/>
    </dgm:pt>
  </dgm:ptLst>
  <dgm:cxnLst>
    <dgm:cxn modelId="{554FE806-C6BF-4675-A5FA-D299F841954A}" srcId="{40420C66-030C-45D1-9495-73E611CDD0F2}" destId="{E22F0AD6-1B8F-4365-92CA-49350E00BCBA}" srcOrd="0" destOrd="0" parTransId="{23F48790-E802-4709-BF78-219F532A3A4D}" sibTransId="{51874F8A-FE28-4723-8C28-A192EB187ED8}"/>
    <dgm:cxn modelId="{8D02B33E-A5AA-46A5-8F2B-AFB625B0E06D}" type="presOf" srcId="{0A4CE1B5-8CC8-4E6D-848B-B881C05C1119}" destId="{99CE5F79-AA57-40A3-98E6-8E97A2144B23}" srcOrd="0" destOrd="0" presId="urn:microsoft.com/office/officeart/2018/2/layout/IconVerticalSolidList"/>
    <dgm:cxn modelId="{F5C52481-F3FE-4966-BA8F-5BFDDB95B909}" type="presOf" srcId="{40420C66-030C-45D1-9495-73E611CDD0F2}" destId="{14753F0B-4AB9-417A-95FD-25A1988562B3}" srcOrd="0" destOrd="0" presId="urn:microsoft.com/office/officeart/2018/2/layout/IconVerticalSolidList"/>
    <dgm:cxn modelId="{6D672789-8227-4ECF-88C5-54F0355A8977}" type="presOf" srcId="{E22F0AD6-1B8F-4365-92CA-49350E00BCBA}" destId="{936B534C-4B18-4C61-9D0D-AD9FF374E456}" srcOrd="0" destOrd="0" presId="urn:microsoft.com/office/officeart/2018/2/layout/IconVerticalSolidList"/>
    <dgm:cxn modelId="{99EFEEC4-B0E4-4254-82A5-F729C66F2A74}" srcId="{40420C66-030C-45D1-9495-73E611CDD0F2}" destId="{0A4CE1B5-8CC8-4E6D-848B-B881C05C1119}" srcOrd="1" destOrd="0" parTransId="{8C9DFB73-D103-479D-931A-9DD627B11113}" sibTransId="{9E293BD9-ADFA-4172-BCD9-90A5C35C1FC9}"/>
    <dgm:cxn modelId="{95D19894-DEF7-4ED2-A313-7B2F4BC57A4F}" type="presParOf" srcId="{14753F0B-4AB9-417A-95FD-25A1988562B3}" destId="{34C8520B-83EF-4B39-B084-3BBB462EF94C}" srcOrd="0" destOrd="0" presId="urn:microsoft.com/office/officeart/2018/2/layout/IconVerticalSolidList"/>
    <dgm:cxn modelId="{0E251761-12F3-498B-8A2E-C82570F22C55}" type="presParOf" srcId="{34C8520B-83EF-4B39-B084-3BBB462EF94C}" destId="{97C3A4AD-9CB0-434A-B98A-9691F1390AE8}" srcOrd="0" destOrd="0" presId="urn:microsoft.com/office/officeart/2018/2/layout/IconVerticalSolidList"/>
    <dgm:cxn modelId="{353002BA-A7C5-412D-9914-A6CF85C8D87D}" type="presParOf" srcId="{34C8520B-83EF-4B39-B084-3BBB462EF94C}" destId="{A9D8E330-E3D0-4AE0-93B7-8F2804AEE68A}" srcOrd="1" destOrd="0" presId="urn:microsoft.com/office/officeart/2018/2/layout/IconVerticalSolidList"/>
    <dgm:cxn modelId="{4D37241D-D070-4E8D-9B33-984DB752A34F}" type="presParOf" srcId="{34C8520B-83EF-4B39-B084-3BBB462EF94C}" destId="{1927B1E8-CE79-4B88-9345-57F4CA9F1AD4}" srcOrd="2" destOrd="0" presId="urn:microsoft.com/office/officeart/2018/2/layout/IconVerticalSolidList"/>
    <dgm:cxn modelId="{76D900A7-F061-45D5-AD08-20E36E152BAE}" type="presParOf" srcId="{34C8520B-83EF-4B39-B084-3BBB462EF94C}" destId="{936B534C-4B18-4C61-9D0D-AD9FF374E456}" srcOrd="3" destOrd="0" presId="urn:microsoft.com/office/officeart/2018/2/layout/IconVerticalSolidList"/>
    <dgm:cxn modelId="{A85F562F-E806-40C7-BFD2-C95163531BF7}" type="presParOf" srcId="{14753F0B-4AB9-417A-95FD-25A1988562B3}" destId="{B47E35C2-BED5-4803-8251-7F0E9F715A34}" srcOrd="1" destOrd="0" presId="urn:microsoft.com/office/officeart/2018/2/layout/IconVerticalSolidList"/>
    <dgm:cxn modelId="{22FAB778-AF14-4955-A07C-8DC68BA1BAA9}" type="presParOf" srcId="{14753F0B-4AB9-417A-95FD-25A1988562B3}" destId="{51E3EB6E-A13C-41DE-89F2-3FC835D819D2}" srcOrd="2" destOrd="0" presId="urn:microsoft.com/office/officeart/2018/2/layout/IconVerticalSolidList"/>
    <dgm:cxn modelId="{B8FC1065-DA89-4DFB-801B-203D85B439D0}" type="presParOf" srcId="{51E3EB6E-A13C-41DE-89F2-3FC835D819D2}" destId="{334B98FC-DFA0-4358-A02B-6FDA6547CEE1}" srcOrd="0" destOrd="0" presId="urn:microsoft.com/office/officeart/2018/2/layout/IconVerticalSolidList"/>
    <dgm:cxn modelId="{46EF69EA-EEF9-47F0-8B60-AEA6F4D23FF9}" type="presParOf" srcId="{51E3EB6E-A13C-41DE-89F2-3FC835D819D2}" destId="{5C6F6126-7DAF-49BC-858D-5CAA6F0DA526}" srcOrd="1" destOrd="0" presId="urn:microsoft.com/office/officeart/2018/2/layout/IconVerticalSolidList"/>
    <dgm:cxn modelId="{6B70F489-D1E8-426F-B816-90D961517EBF}" type="presParOf" srcId="{51E3EB6E-A13C-41DE-89F2-3FC835D819D2}" destId="{9F265DE1-F2F6-4D57-9490-16ED0B6CE545}" srcOrd="2" destOrd="0" presId="urn:microsoft.com/office/officeart/2018/2/layout/IconVerticalSolidList"/>
    <dgm:cxn modelId="{148AF09B-3141-4171-9CCA-99081183E838}" type="presParOf" srcId="{51E3EB6E-A13C-41DE-89F2-3FC835D819D2}" destId="{99CE5F79-AA57-40A3-98E6-8E97A2144B2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20C4D-5CB8-45EB-93C1-A2B076309F66}">
      <dsp:nvSpPr>
        <dsp:cNvPr id="0" name=""/>
        <dsp:cNvSpPr/>
      </dsp:nvSpPr>
      <dsp:spPr>
        <a:xfrm>
          <a:off x="0" y="3683427"/>
          <a:ext cx="2779294" cy="12089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t>Learnings</a:t>
          </a:r>
        </a:p>
      </dsp:txBody>
      <dsp:txXfrm>
        <a:off x="0" y="3683427"/>
        <a:ext cx="2779294" cy="1208983"/>
      </dsp:txXfrm>
    </dsp:sp>
    <dsp:sp modelId="{62056D92-9968-4A10-A9B4-9FCE22F8BD86}">
      <dsp:nvSpPr>
        <dsp:cNvPr id="0" name=""/>
        <dsp:cNvSpPr/>
      </dsp:nvSpPr>
      <dsp:spPr>
        <a:xfrm rot="10800000">
          <a:off x="0" y="1842146"/>
          <a:ext cx="2779294" cy="185941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t>What we found</a:t>
          </a:r>
        </a:p>
      </dsp:txBody>
      <dsp:txXfrm rot="10800000">
        <a:off x="0" y="1842146"/>
        <a:ext cx="2779294" cy="1208193"/>
      </dsp:txXfrm>
    </dsp:sp>
    <dsp:sp modelId="{BFCBC010-7124-40F3-81C0-0703A5D035DF}">
      <dsp:nvSpPr>
        <dsp:cNvPr id="0" name=""/>
        <dsp:cNvSpPr/>
      </dsp:nvSpPr>
      <dsp:spPr>
        <a:xfrm rot="10800000">
          <a:off x="0" y="10199"/>
          <a:ext cx="2779294" cy="185941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t>What we did</a:t>
          </a:r>
        </a:p>
      </dsp:txBody>
      <dsp:txXfrm rot="10800000">
        <a:off x="0" y="10199"/>
        <a:ext cx="2779294" cy="1208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7BD8-9C0D-4289-91FA-827C73F835A7}">
      <dsp:nvSpPr>
        <dsp:cNvPr id="0" name=""/>
        <dsp:cNvSpPr/>
      </dsp:nvSpPr>
      <dsp:spPr>
        <a:xfrm>
          <a:off x="3074289" y="3402"/>
          <a:ext cx="1687320" cy="1096758"/>
        </a:xfrm>
        <a:prstGeom prst="roundRect">
          <a:avLst/>
        </a:prstGeom>
        <a:solidFill>
          <a:srgbClr val="9FE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Set Regulatory Priority</a:t>
          </a:r>
        </a:p>
      </dsp:txBody>
      <dsp:txXfrm>
        <a:off x="3127828" y="56941"/>
        <a:ext cx="1580242" cy="989680"/>
      </dsp:txXfrm>
    </dsp:sp>
    <dsp:sp modelId="{5B6CBFBC-4685-4121-914C-C0B94D5D0019}">
      <dsp:nvSpPr>
        <dsp:cNvPr id="0" name=""/>
        <dsp:cNvSpPr/>
      </dsp:nvSpPr>
      <dsp:spPr>
        <a:xfrm>
          <a:off x="1725031" y="551781"/>
          <a:ext cx="4385837" cy="4385837"/>
        </a:xfrm>
        <a:custGeom>
          <a:avLst/>
          <a:gdLst/>
          <a:ahLst/>
          <a:cxnLst/>
          <a:rect l="0" t="0" r="0" b="0"/>
          <a:pathLst>
            <a:path>
              <a:moveTo>
                <a:pt x="3263041" y="278831"/>
              </a:moveTo>
              <a:arcTo wR="2192918" hR="2192918" stAng="17952514" swAng="121300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DFBBA35-D501-45C7-9D8F-CD5DC31484C0}">
      <dsp:nvSpPr>
        <dsp:cNvPr id="0" name=""/>
        <dsp:cNvSpPr/>
      </dsp:nvSpPr>
      <dsp:spPr>
        <a:xfrm>
          <a:off x="5159879" y="1518672"/>
          <a:ext cx="1687320" cy="1096758"/>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Schedule Inspection</a:t>
          </a:r>
        </a:p>
      </dsp:txBody>
      <dsp:txXfrm>
        <a:off x="5213418" y="1572211"/>
        <a:ext cx="1580242" cy="989680"/>
      </dsp:txXfrm>
    </dsp:sp>
    <dsp:sp modelId="{31D0A7AB-57C7-4C68-B859-804AF0856515}">
      <dsp:nvSpPr>
        <dsp:cNvPr id="0" name=""/>
        <dsp:cNvSpPr/>
      </dsp:nvSpPr>
      <dsp:spPr>
        <a:xfrm>
          <a:off x="1725031" y="551781"/>
          <a:ext cx="4385837" cy="4385837"/>
        </a:xfrm>
        <a:custGeom>
          <a:avLst/>
          <a:gdLst/>
          <a:ahLst/>
          <a:cxnLst/>
          <a:rect l="0" t="0" r="0" b="0"/>
          <a:pathLst>
            <a:path>
              <a:moveTo>
                <a:pt x="4380598" y="2344413"/>
              </a:moveTo>
              <a:arcTo wR="2192918" hR="2192918" stAng="21837681" swAng="13608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94716C4-C096-48DE-A4B2-928AD45D3571}">
      <dsp:nvSpPr>
        <dsp:cNvPr id="0" name=""/>
        <dsp:cNvSpPr/>
      </dsp:nvSpPr>
      <dsp:spPr>
        <a:xfrm>
          <a:off x="4363255" y="3970429"/>
          <a:ext cx="1687320" cy="1096758"/>
        </a:xfrm>
        <a:prstGeom prst="roundRect">
          <a:avLst/>
        </a:prstGeom>
        <a:solidFill>
          <a:srgbClr val="4073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Plan and Request Docs</a:t>
          </a:r>
        </a:p>
      </dsp:txBody>
      <dsp:txXfrm>
        <a:off x="4416794" y="4023968"/>
        <a:ext cx="1580242" cy="989680"/>
      </dsp:txXfrm>
    </dsp:sp>
    <dsp:sp modelId="{78F9C750-8C38-4DB4-8707-3C76CEFC29E7}">
      <dsp:nvSpPr>
        <dsp:cNvPr id="0" name=""/>
        <dsp:cNvSpPr/>
      </dsp:nvSpPr>
      <dsp:spPr>
        <a:xfrm>
          <a:off x="1700082" y="557107"/>
          <a:ext cx="4385837" cy="4385837"/>
        </a:xfrm>
        <a:custGeom>
          <a:avLst/>
          <a:gdLst/>
          <a:ahLst/>
          <a:cxnLst/>
          <a:rect l="0" t="0" r="0" b="0"/>
          <a:pathLst>
            <a:path>
              <a:moveTo>
                <a:pt x="2485878" y="4366180"/>
              </a:moveTo>
              <a:arcTo wR="2192918" hR="2192918" stAng="4939361" swAng="85709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77D187-9AFC-4AC5-9338-FE190D9FC271}">
      <dsp:nvSpPr>
        <dsp:cNvPr id="0" name=""/>
        <dsp:cNvSpPr/>
      </dsp:nvSpPr>
      <dsp:spPr>
        <a:xfrm>
          <a:off x="1775492" y="3975938"/>
          <a:ext cx="1687320" cy="1096758"/>
        </a:xfrm>
        <a:prstGeom prst="roundRect">
          <a:avLst/>
        </a:prstGeom>
        <a:solidFill>
          <a:srgbClr val="5C2B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Inspection</a:t>
          </a:r>
        </a:p>
      </dsp:txBody>
      <dsp:txXfrm>
        <a:off x="1829031" y="4029477"/>
        <a:ext cx="1580242" cy="989680"/>
      </dsp:txXfrm>
    </dsp:sp>
    <dsp:sp modelId="{A6336119-A0C8-4E27-A9A3-45902DC82E24}">
      <dsp:nvSpPr>
        <dsp:cNvPr id="0" name=""/>
        <dsp:cNvSpPr/>
      </dsp:nvSpPr>
      <dsp:spPr>
        <a:xfrm>
          <a:off x="1723972" y="568608"/>
          <a:ext cx="4385837" cy="4385837"/>
        </a:xfrm>
        <a:custGeom>
          <a:avLst/>
          <a:gdLst/>
          <a:ahLst/>
          <a:cxnLst/>
          <a:rect l="0" t="0" r="0" b="0"/>
          <a:pathLst>
            <a:path>
              <a:moveTo>
                <a:pt x="226495" y="3163521"/>
              </a:moveTo>
              <a:arcTo wR="2192918" hR="2192918" stAng="9223776" swAng="136401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F6679F9-4A37-457E-9581-AF66A1E13780}">
      <dsp:nvSpPr>
        <dsp:cNvPr id="0" name=""/>
        <dsp:cNvSpPr/>
      </dsp:nvSpPr>
      <dsp:spPr>
        <a:xfrm>
          <a:off x="988700" y="1518672"/>
          <a:ext cx="1687320" cy="1096758"/>
        </a:xfrm>
        <a:prstGeom prst="roundRect">
          <a:avLst/>
        </a:prstGeom>
        <a:solidFill>
          <a:schemeClr val="accent1">
            <a:hueOff val="0"/>
            <a:satOff val="0"/>
            <a:lumOff val="0"/>
            <a:alphaOff val="0"/>
          </a:schemeClr>
        </a:solidFill>
        <a:ln w="12700" cap="flat" cmpd="sng" algn="ctr">
          <a:noFill/>
          <a:prstDash val="solid"/>
          <a:miter lim="800000"/>
        </a:ln>
        <a:effectLst>
          <a:outerShdw blurRad="292100" dist="38100" dir="2700000" sx="106000" sy="106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Inspection Outcomes</a:t>
          </a:r>
        </a:p>
      </dsp:txBody>
      <dsp:txXfrm>
        <a:off x="1042239" y="1572211"/>
        <a:ext cx="1580242" cy="989680"/>
      </dsp:txXfrm>
    </dsp:sp>
    <dsp:sp modelId="{84230925-D610-43AA-B625-EB4F5E5F5F3E}">
      <dsp:nvSpPr>
        <dsp:cNvPr id="0" name=""/>
        <dsp:cNvSpPr/>
      </dsp:nvSpPr>
      <dsp:spPr>
        <a:xfrm>
          <a:off x="1725031" y="551781"/>
          <a:ext cx="4385837" cy="4385837"/>
        </a:xfrm>
        <a:custGeom>
          <a:avLst/>
          <a:gdLst/>
          <a:ahLst/>
          <a:cxnLst/>
          <a:rect l="0" t="0" r="0" b="0"/>
          <a:pathLst>
            <a:path>
              <a:moveTo>
                <a:pt x="527269" y="766557"/>
              </a:moveTo>
              <a:arcTo wR="2192918" hR="2192918" stAng="13234485" swAng="121300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1EDE2-EA57-495D-920B-AD9CF4EB7A82}">
      <dsp:nvSpPr>
        <dsp:cNvPr id="0" name=""/>
        <dsp:cNvSpPr/>
      </dsp:nvSpPr>
      <dsp:spPr>
        <a:xfrm>
          <a:off x="0" y="20133"/>
          <a:ext cx="2838450" cy="1141920"/>
        </a:xfrm>
        <a:prstGeom prst="roundRect">
          <a:avLst/>
        </a:prstGeom>
        <a:gradFill flip="none" rotWithShape="0">
          <a:gsLst>
            <a:gs pos="0">
              <a:schemeClr val="tx2"/>
            </a:gs>
            <a:gs pos="54000">
              <a:schemeClr val="accent4"/>
            </a:gs>
            <a:gs pos="100000">
              <a:schemeClr val="bg1"/>
            </a:gs>
          </a:gsLst>
          <a:lin ang="1800000" scaled="0"/>
          <a:tileRect/>
        </a:gra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Good Practice</a:t>
          </a:r>
        </a:p>
      </dsp:txBody>
      <dsp:txXfrm>
        <a:off x="55744" y="75877"/>
        <a:ext cx="2726962" cy="1030432"/>
      </dsp:txXfrm>
    </dsp:sp>
    <dsp:sp modelId="{E78E37B0-2151-4D8B-B372-E3DF1F3B5553}">
      <dsp:nvSpPr>
        <dsp:cNvPr id="0" name=""/>
        <dsp:cNvSpPr/>
      </dsp:nvSpPr>
      <dsp:spPr>
        <a:xfrm>
          <a:off x="0" y="1337733"/>
          <a:ext cx="2838450" cy="1141920"/>
        </a:xfrm>
        <a:prstGeom prst="roundRect">
          <a:avLst/>
        </a:prstGeom>
        <a:gradFill flip="none" rotWithShape="1">
          <a:gsLst>
            <a:gs pos="0">
              <a:schemeClr val="tx1">
                <a:lumMod val="50000"/>
              </a:schemeClr>
            </a:gs>
            <a:gs pos="65000">
              <a:schemeClr val="accent1">
                <a:lumMod val="60000"/>
                <a:lumOff val="40000"/>
              </a:schemeClr>
            </a:gs>
            <a:gs pos="100000">
              <a:schemeClr val="bg1"/>
            </a:gs>
          </a:gsLst>
          <a:lin ang="0" scaled="1"/>
          <a:tileRect/>
        </a:gra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Calibri" panose="020F0502020204030204"/>
              <a:ea typeface="+mn-ea"/>
              <a:cs typeface="+mn-cs"/>
            </a:rPr>
            <a:t>Non-Compliance</a:t>
          </a:r>
          <a:endParaRPr lang="en-US" sz="2800" kern="1200">
            <a:solidFill>
              <a:schemeClr val="bg1"/>
            </a:solidFill>
          </a:endParaRPr>
        </a:p>
      </dsp:txBody>
      <dsp:txXfrm>
        <a:off x="55744" y="1393477"/>
        <a:ext cx="2726962" cy="1030432"/>
      </dsp:txXfrm>
    </dsp:sp>
    <dsp:sp modelId="{5C26FDD0-EECC-43BF-9D50-C790E59DC1EF}">
      <dsp:nvSpPr>
        <dsp:cNvPr id="0" name=""/>
        <dsp:cNvSpPr/>
      </dsp:nvSpPr>
      <dsp:spPr>
        <a:xfrm>
          <a:off x="0" y="2655333"/>
          <a:ext cx="2838450" cy="1141920"/>
        </a:xfrm>
        <a:prstGeom prst="roundRect">
          <a:avLst/>
        </a:prstGeom>
        <a:gradFill flip="none" rotWithShape="1">
          <a:gsLst>
            <a:gs pos="0">
              <a:schemeClr val="accent5"/>
            </a:gs>
            <a:gs pos="50000">
              <a:schemeClr val="accent5">
                <a:lumMod val="60000"/>
                <a:lumOff val="40000"/>
              </a:schemeClr>
            </a:gs>
            <a:gs pos="100000">
              <a:schemeClr val="bg1"/>
            </a:gs>
          </a:gsLst>
          <a:lin ang="0" scaled="0"/>
          <a:tileRect/>
        </a:gra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Area For Improvement</a:t>
          </a:r>
        </a:p>
      </dsp:txBody>
      <dsp:txXfrm>
        <a:off x="55744" y="2711077"/>
        <a:ext cx="2726962" cy="103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334CE-AFAB-47BF-8869-9B6ED8C22241}">
      <dsp:nvSpPr>
        <dsp:cNvPr id="0" name=""/>
        <dsp:cNvSpPr/>
      </dsp:nvSpPr>
      <dsp:spPr>
        <a:xfrm>
          <a:off x="266642" y="0"/>
          <a:ext cx="6940664" cy="4741862"/>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AU" sz="1400" kern="1200" dirty="0"/>
            <a:t>4. Data driven and learning based approach</a:t>
          </a:r>
        </a:p>
      </dsp:txBody>
      <dsp:txXfrm>
        <a:off x="2435600" y="237093"/>
        <a:ext cx="2602749" cy="474186"/>
      </dsp:txXfrm>
    </dsp:sp>
    <dsp:sp modelId="{C2C4D84F-D140-405D-9E1D-5F6CCB5B50BA}">
      <dsp:nvSpPr>
        <dsp:cNvPr id="0" name=""/>
        <dsp:cNvSpPr/>
      </dsp:nvSpPr>
      <dsp:spPr>
        <a:xfrm>
          <a:off x="986323" y="723129"/>
          <a:ext cx="5501303" cy="4006883"/>
        </a:xfrm>
        <a:prstGeom prst="ellipse">
          <a:avLst/>
        </a:prstGeom>
        <a:solidFill>
          <a:schemeClr val="accent1">
            <a:shade val="50000"/>
            <a:hueOff val="-236761"/>
            <a:satOff val="-22660"/>
            <a:lumOff val="21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AU" sz="1400" kern="1200" dirty="0"/>
            <a:t>3. Facilitating transparent and collaborative relationships</a:t>
          </a:r>
        </a:p>
      </dsp:txBody>
      <dsp:txXfrm>
        <a:off x="2550756" y="953525"/>
        <a:ext cx="2372436" cy="460791"/>
      </dsp:txXfrm>
    </dsp:sp>
    <dsp:sp modelId="{52D24E47-6D0E-4ACF-BE81-B2889863B394}">
      <dsp:nvSpPr>
        <dsp:cNvPr id="0" name=""/>
        <dsp:cNvSpPr/>
      </dsp:nvSpPr>
      <dsp:spPr>
        <a:xfrm>
          <a:off x="1443020" y="1422558"/>
          <a:ext cx="4587908" cy="3319304"/>
        </a:xfrm>
        <a:prstGeom prst="ellipse">
          <a:avLst/>
        </a:prstGeom>
        <a:solidFill>
          <a:schemeClr val="accent1">
            <a:shade val="50000"/>
            <a:hueOff val="-473521"/>
            <a:satOff val="-45319"/>
            <a:lumOff val="432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AU" sz="1400" kern="1200" dirty="0"/>
            <a:t>2. Encouraging self-monitoring, voluntary compliance and continuous improvement</a:t>
          </a:r>
        </a:p>
      </dsp:txBody>
      <dsp:txXfrm>
        <a:off x="2549853" y="1651590"/>
        <a:ext cx="2374242" cy="458063"/>
      </dsp:txXfrm>
    </dsp:sp>
    <dsp:sp modelId="{6EA45EBB-3B1B-415D-852B-DCC66A8F7DF9}">
      <dsp:nvSpPr>
        <dsp:cNvPr id="0" name=""/>
        <dsp:cNvSpPr/>
      </dsp:nvSpPr>
      <dsp:spPr>
        <a:xfrm>
          <a:off x="1913587" y="2259349"/>
          <a:ext cx="3646774" cy="2357002"/>
        </a:xfrm>
        <a:prstGeom prst="ellipse">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AU" sz="1400" kern="1200" dirty="0"/>
            <a:t>1. Empowering inspectors</a:t>
          </a:r>
        </a:p>
      </dsp:txBody>
      <dsp:txXfrm>
        <a:off x="2752345" y="2471479"/>
        <a:ext cx="1969258" cy="424260"/>
      </dsp:txXfrm>
    </dsp:sp>
    <dsp:sp modelId="{F578892E-613F-4F48-BD88-9C8A49BE16BF}">
      <dsp:nvSpPr>
        <dsp:cNvPr id="0" name=""/>
        <dsp:cNvSpPr/>
      </dsp:nvSpPr>
      <dsp:spPr>
        <a:xfrm>
          <a:off x="2788602" y="2948642"/>
          <a:ext cx="1896745" cy="168969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AU" sz="1400" kern="1200" dirty="0"/>
            <a:t>World-class, integrated HOF regulatory systems that fosters LH safety performance</a:t>
          </a:r>
        </a:p>
      </dsp:txBody>
      <dsp:txXfrm>
        <a:off x="3066374" y="3371066"/>
        <a:ext cx="1341201" cy="844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A4AD-9CB0-434A-B98A-9691F1390AE8}">
      <dsp:nvSpPr>
        <dsp:cNvPr id="0" name=""/>
        <dsp:cNvSpPr/>
      </dsp:nvSpPr>
      <dsp:spPr>
        <a:xfrm>
          <a:off x="0" y="707092"/>
          <a:ext cx="3886200" cy="1305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D8E330-E3D0-4AE0-93B7-8F2804AEE68A}">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6B534C-4B18-4C61-9D0D-AD9FF374E456}">
      <dsp:nvSpPr>
        <dsp:cNvPr id="0" name=""/>
        <dsp:cNvSpPr/>
      </dsp:nvSpPr>
      <dsp:spPr>
        <a:xfrm>
          <a:off x="1507738" y="707092"/>
          <a:ext cx="23784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22300">
            <a:lnSpc>
              <a:spcPct val="100000"/>
            </a:lnSpc>
            <a:spcBef>
              <a:spcPct val="0"/>
            </a:spcBef>
            <a:spcAft>
              <a:spcPct val="35000"/>
            </a:spcAft>
            <a:buNone/>
          </a:pPr>
          <a:r>
            <a:rPr lang="en-AU" sz="1400" kern="1200">
              <a:hlinkClick xmlns:r="http://schemas.openxmlformats.org/officeDocument/2006/relationships" r:id="rId3"/>
            </a:rPr>
            <a:t>Joy.ho@arpansa.gov.au</a:t>
          </a:r>
          <a:endParaRPr lang="en-US" sz="1400" kern="1200"/>
        </a:p>
      </dsp:txBody>
      <dsp:txXfrm>
        <a:off x="1507738" y="707092"/>
        <a:ext cx="2378461" cy="1305401"/>
      </dsp:txXfrm>
    </dsp:sp>
    <dsp:sp modelId="{334B98FC-DFA0-4358-A02B-6FDA6547CEE1}">
      <dsp:nvSpPr>
        <dsp:cNvPr id="0" name=""/>
        <dsp:cNvSpPr/>
      </dsp:nvSpPr>
      <dsp:spPr>
        <a:xfrm>
          <a:off x="0" y="2338844"/>
          <a:ext cx="3886200" cy="1305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F6126-7DAF-49BC-858D-5CAA6F0DA526}">
      <dsp:nvSpPr>
        <dsp:cNvPr id="0" name=""/>
        <dsp:cNvSpPr/>
      </dsp:nvSpPr>
      <dsp:spPr>
        <a:xfrm>
          <a:off x="394883" y="2632559"/>
          <a:ext cx="717970" cy="7179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E5F79-AA57-40A3-98E6-8E97A2144B23}">
      <dsp:nvSpPr>
        <dsp:cNvPr id="0" name=""/>
        <dsp:cNvSpPr/>
      </dsp:nvSpPr>
      <dsp:spPr>
        <a:xfrm>
          <a:off x="1507738" y="2338844"/>
          <a:ext cx="23784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22300">
            <a:lnSpc>
              <a:spcPct val="100000"/>
            </a:lnSpc>
            <a:spcBef>
              <a:spcPct val="0"/>
            </a:spcBef>
            <a:spcAft>
              <a:spcPct val="35000"/>
            </a:spcAft>
            <a:buNone/>
          </a:pPr>
          <a:r>
            <a:rPr lang="en-AU" sz="1400" kern="1200">
              <a:hlinkClick xmlns:r="http://schemas.openxmlformats.org/officeDocument/2006/relationships" r:id="rId6"/>
            </a:rPr>
            <a:t>John.ward@arpansa.gov.au</a:t>
          </a:r>
          <a:endParaRPr lang="en-US" sz="1400" kern="1200"/>
        </a:p>
      </dsp:txBody>
      <dsp:txXfrm>
        <a:off x="1507738" y="2338844"/>
        <a:ext cx="23784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A58761-EF7C-472C-9803-9F24A57F538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DDA83C9-11DE-4270-BDCA-7FAB7A2CBDC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E58C68A-5D45-49AC-8B4C-B0596FA438AC}" type="datetimeFigureOut">
              <a:rPr lang="en-AU" smtClean="0"/>
              <a:t>23/05/2022</a:t>
            </a:fld>
            <a:endParaRPr lang="en-AU"/>
          </a:p>
        </p:txBody>
      </p:sp>
      <p:sp>
        <p:nvSpPr>
          <p:cNvPr id="4" name="Footer Placeholder 3">
            <a:extLst>
              <a:ext uri="{FF2B5EF4-FFF2-40B4-BE49-F238E27FC236}">
                <a16:creationId xmlns:a16="http://schemas.microsoft.com/office/drawing/2014/main" id="{D7D1E14F-C450-4B86-9DFE-E8318440563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995440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D9175B-5112-4721-97FC-1A8F3ACBB6F3}" type="datetimeFigureOut">
              <a:rPr lang="en-AU" smtClean="0"/>
              <a:t>23/05/2022</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354D87A-42C2-419B-8772-963AA5E01220}" type="slidenum">
              <a:rPr lang="en-AU" smtClean="0"/>
              <a:t>‹#›</a:t>
            </a:fld>
            <a:endParaRPr lang="en-AU"/>
          </a:p>
        </p:txBody>
      </p:sp>
    </p:spTree>
    <p:extLst>
      <p:ext uri="{BB962C8B-B14F-4D97-AF65-F5344CB8AC3E}">
        <p14:creationId xmlns:p14="http://schemas.microsoft.com/office/powerpoint/2010/main" val="103924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Quick overview</a:t>
            </a:r>
            <a:r>
              <a:rPr lang="en-AU"/>
              <a:t>. Risk informed inspection schedule, looks at past performance.</a:t>
            </a:r>
          </a:p>
          <a:p>
            <a:r>
              <a:rPr lang="en-AU" b="1"/>
              <a:t>GP:</a:t>
            </a:r>
            <a:r>
              <a:rPr lang="en-AU"/>
              <a:t> above expectations, others could benefit</a:t>
            </a:r>
          </a:p>
          <a:p>
            <a:r>
              <a:rPr lang="en-AU" b="1"/>
              <a:t>AFI:</a:t>
            </a:r>
            <a:r>
              <a:rPr lang="en-AU"/>
              <a:t> could align with IBP or otherwise enhance safety performance</a:t>
            </a:r>
          </a:p>
          <a:p>
            <a:r>
              <a:rPr lang="en-AU" b="1"/>
              <a:t>NC: </a:t>
            </a:r>
            <a:r>
              <a:rPr lang="en-AU"/>
              <a:t>Non-compliance with the Act/Reg/Licence conditions, may be considered serious.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8D0A6-4100-41D0-8B5F-59111DFC6B5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32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more information please email Joy or John</a:t>
            </a:r>
          </a:p>
          <a:p>
            <a:r>
              <a:rPr lang="en-AU" dirty="0"/>
              <a:t>OR </a:t>
            </a:r>
          </a:p>
          <a:p>
            <a:r>
              <a:rPr lang="en-AU" dirty="0"/>
              <a:t>Visit the Coffee Corner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4BFEF-4744-44AD-8AA1-140E9E3575D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49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 2016 there was a decision to reduce the number of inspection of low-hazard source licences </a:t>
            </a:r>
          </a:p>
          <a:p>
            <a:r>
              <a:rPr lang="en-AU"/>
              <a:t>The 2018 and 2019 numbers is a more typical representation and reflects the risk based approach </a:t>
            </a:r>
          </a:p>
          <a:p>
            <a:r>
              <a:rPr lang="en-AU"/>
              <a:t>2020 and 2021 reduction is primarily attributed to the COVID-19 pandemic and associated travel restrictions</a:t>
            </a:r>
          </a:p>
          <a:p>
            <a:endParaRPr lang="en-AU"/>
          </a:p>
          <a:p>
            <a:r>
              <a:rPr lang="en-AU"/>
              <a:t>24 Inspections</a:t>
            </a:r>
          </a:p>
          <a:p>
            <a:pPr lvl="1"/>
            <a:r>
              <a:rPr lang="en-AU"/>
              <a:t>13 Source</a:t>
            </a:r>
          </a:p>
          <a:p>
            <a:pPr lvl="1"/>
            <a:r>
              <a:rPr lang="en-AU"/>
              <a:t>11 Facility</a:t>
            </a:r>
          </a:p>
          <a:p>
            <a:r>
              <a:rPr lang="en-AU"/>
              <a:t>Outcomes</a:t>
            </a:r>
          </a:p>
          <a:p>
            <a:pPr lvl="1"/>
            <a:r>
              <a:rPr lang="en-AU"/>
              <a:t>20 Compliant</a:t>
            </a:r>
          </a:p>
          <a:p>
            <a:pPr lvl="1"/>
            <a:r>
              <a:rPr lang="en-AU"/>
              <a:t>4 Potential Non-Compliant</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1F3E3-F70A-427B-8328-E0B5AD98291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14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Stats on this page taken from LAD Reports</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effectLst/>
              </a:rPr>
              <a:t>AFIs</a:t>
            </a:r>
            <a:br>
              <a:rPr lang="en-AU">
                <a:effectLst/>
              </a:rPr>
            </a:br>
            <a:r>
              <a:rPr lang="en-AU">
                <a:effectLst/>
              </a:rPr>
              <a:t>Data as of 5/18/22, 6:11 PM</a:t>
            </a:r>
            <a:br>
              <a:rPr lang="en-AU">
                <a:effectLst/>
              </a:rPr>
            </a:br>
            <a:r>
              <a:rPr lang="en-AU">
                <a:effectLst/>
              </a:rPr>
              <a:t>Filtered by </a:t>
            </a:r>
            <a:r>
              <a:rPr lang="en-AU" b="1" err="1">
                <a:effectLst/>
              </a:rPr>
              <a:t>DateInspectionStarted</a:t>
            </a:r>
            <a:r>
              <a:rPr lang="en-AU">
                <a:effectLst/>
              </a:rPr>
              <a:t> (4/20/2021 - 5/19/2022)</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1F3E3-F70A-427B-8328-E0B5AD98291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14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a:solidFill>
                  <a:schemeClr val="accent6"/>
                </a:solidFill>
              </a:rPr>
              <a:t>ANSTO (Health) - Radioactive material exceeded safety case</a:t>
            </a:r>
          </a:p>
          <a:p>
            <a:pPr marL="0" indent="0">
              <a:buNone/>
            </a:pPr>
            <a:r>
              <a:rPr lang="en-AU"/>
              <a:t>Failure to comply with subsection 60(1) of the Regulations in that it has not effectively managed nor stayed within the safety case as it relates to Lu-177. Compliance with section 60 of the Regulations is a licence condition of F0262. Subsection 30(2) of the Act requires the licence holder to comply with the licence conditions.</a:t>
            </a:r>
          </a:p>
          <a:p>
            <a:pPr marL="0" indent="0">
              <a:buNone/>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1F3E3-F70A-427B-8328-E0B5AD98291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04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a:solidFill>
                  <a:schemeClr val="accent6"/>
                </a:solidFill>
              </a:rPr>
              <a:t>ANSTO (source) - Security plan out of date</a:t>
            </a:r>
          </a:p>
          <a:p>
            <a:pPr marL="0" indent="0">
              <a:buNone/>
            </a:pPr>
            <a:r>
              <a:rPr lang="en-AU"/>
              <a:t>The licence holder has </a:t>
            </a:r>
            <a:r>
              <a:rPr lang="en-AU" b="1"/>
              <a:t>failed to effectively review plans and arrangements within three years </a:t>
            </a:r>
            <a:r>
              <a:rPr lang="en-AU"/>
              <a:t>as required by section 61 of the Regulations. The </a:t>
            </a:r>
            <a:r>
              <a:rPr lang="en-AU" b="1"/>
              <a:t>Source Security Plan </a:t>
            </a:r>
            <a:r>
              <a:rPr lang="en-AU"/>
              <a:t>for Source Licence S0045 (Rev 0) October 2013 had not been revised since its original issue.</a:t>
            </a:r>
          </a:p>
          <a:p>
            <a:pPr marL="0" indent="0">
              <a:buNone/>
            </a:pPr>
            <a:r>
              <a:rPr lang="en-GB" b="1">
                <a:solidFill>
                  <a:schemeClr val="accent6"/>
                </a:solidFill>
              </a:rPr>
              <a:t>ARPANSA - Did not submit section 63</a:t>
            </a:r>
          </a:p>
          <a:p>
            <a:pPr marL="0" indent="0">
              <a:buNone/>
            </a:pPr>
            <a:r>
              <a:rPr lang="en-AU"/>
              <a:t>The licence holder did not obtain prior approval of the CEO of ARPANSA to make a change that had significant implications for safety - namely altering the interlocks on the Elekta Synergy Linear Accelerator</a:t>
            </a:r>
          </a:p>
          <a:p>
            <a:pPr marL="0" indent="0">
              <a:buNone/>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1F3E3-F70A-427B-8328-E0B5AD98291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35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rPr>
              <a:t>AFIs</a:t>
            </a:r>
            <a:br>
              <a:rPr lang="en-AU">
                <a:effectLst/>
              </a:rPr>
            </a:br>
            <a:r>
              <a:rPr lang="en-AU">
                <a:effectLst/>
              </a:rPr>
              <a:t>Data as of 5/18/22, 6:11 PM</a:t>
            </a:r>
            <a:br>
              <a:rPr lang="en-AU">
                <a:effectLst/>
              </a:rPr>
            </a:br>
            <a:r>
              <a:rPr lang="en-AU">
                <a:effectLst/>
              </a:rPr>
              <a:t>Filtered by </a:t>
            </a:r>
            <a:r>
              <a:rPr lang="en-AU" b="1">
                <a:effectLst/>
              </a:rPr>
              <a:t>Included (4)</a:t>
            </a:r>
            <a:r>
              <a:rPr lang="en-AU">
                <a:effectLst/>
              </a:rPr>
              <a:t> (2022 (Year), 2021 (Year) + </a:t>
            </a:r>
            <a:r>
              <a:rPr lang="en-AU" err="1">
                <a:effectLst/>
              </a:rPr>
              <a:t>Qtr</a:t>
            </a:r>
            <a:r>
              <a:rPr lang="en-AU">
                <a:effectLst/>
              </a:rPr>
              <a:t> 3 (Quarter), 2021 (Year) + </a:t>
            </a:r>
            <a:r>
              <a:rPr lang="en-AU" err="1">
                <a:effectLst/>
              </a:rPr>
              <a:t>Qtr</a:t>
            </a:r>
            <a:r>
              <a:rPr lang="en-AU">
                <a:effectLst/>
              </a:rPr>
              <a:t> 4 (Quarter), 2021 (Year) + </a:t>
            </a:r>
            <a:r>
              <a:rPr lang="en-AU" err="1">
                <a:effectLst/>
              </a:rPr>
              <a:t>Qtr</a:t>
            </a:r>
            <a:r>
              <a:rPr lang="en-AU">
                <a:effectLst/>
              </a:rPr>
              <a:t> 2 (Quarter))</a:t>
            </a:r>
          </a:p>
          <a:p>
            <a:endParaRPr lang="en-AU">
              <a:effectLst/>
            </a:endParaRPr>
          </a:p>
          <a:p>
            <a:r>
              <a:rPr lang="en-AU">
                <a:effectLst/>
              </a:rPr>
              <a:t>Note: </a:t>
            </a:r>
            <a:r>
              <a:rPr lang="en-AU"/>
              <a:t>21 AFI Sub-Category of Other (44%)</a:t>
            </a:r>
          </a:p>
          <a:p>
            <a:r>
              <a:rPr lang="en-AU" i="1"/>
              <a:t>Do we need to define additional POC metrics?</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1F3E3-F70A-427B-8328-E0B5AD98291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01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Jim may also want to mention the value of completing the post inspection survey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1F3E3-F70A-427B-8328-E0B5AD98291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5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Orange circle is the aim and vision</a:t>
            </a:r>
          </a:p>
          <a:p>
            <a:r>
              <a:rPr lang="en-AU" dirty="0"/>
              <a:t>Outer circles illustrate the four strategies to enable the vision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4BFEF-4744-44AD-8AA1-140E9E3575D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54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first 3 blue activities relate to documentation to support both regulator officers and licence holders </a:t>
            </a:r>
          </a:p>
          <a:p>
            <a:pPr marL="171450" indent="-171450">
              <a:buFont typeface="Arial" panose="020B0604020202020204" pitchFamily="34" charset="0"/>
              <a:buChar char="•"/>
            </a:pPr>
            <a:r>
              <a:rPr lang="en-AU" dirty="0"/>
              <a:t>Pink activities aim to empower inspectors in the HOF domain</a:t>
            </a:r>
          </a:p>
          <a:p>
            <a:pPr marL="171450" indent="-171450">
              <a:buFont typeface="Arial" panose="020B0604020202020204" pitchFamily="34" charset="0"/>
              <a:buChar char="•"/>
            </a:pPr>
            <a:r>
              <a:rPr lang="en-AU" dirty="0"/>
              <a:t>Green activities aim to enhance open, understanding and collaborative relationships with licence holders</a:t>
            </a:r>
          </a:p>
          <a:p>
            <a:pPr marL="171450" indent="-171450">
              <a:buFont typeface="Arial" panose="020B0604020202020204" pitchFamily="34" charset="0"/>
              <a:buChar char="•"/>
            </a:pPr>
            <a:r>
              <a:rPr lang="en-AU" dirty="0"/>
              <a:t>Yellow activity is extra services to encourage voluntary compliance and continuous improvement</a:t>
            </a:r>
          </a:p>
          <a:p>
            <a:pPr marL="171450" indent="-171450">
              <a:buFont typeface="Arial" panose="020B0604020202020204" pitchFamily="34" charset="0"/>
              <a:buChar char="•"/>
            </a:pPr>
            <a:r>
              <a:rPr lang="en-AU" dirty="0"/>
              <a:t>Purple activity is our data system to supply an evidence and learning based approach to regulation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4BFEF-4744-44AD-8AA1-140E9E3575D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626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2"/>
          <p:cNvSpPr>
            <a:spLocks noGrp="1"/>
          </p:cNvSpPr>
          <p:nvPr>
            <p:ph type="body" sz="quarter" idx="10" hasCustomPrompt="1"/>
          </p:nvPr>
        </p:nvSpPr>
        <p:spPr>
          <a:xfrm>
            <a:off x="827903" y="2998701"/>
            <a:ext cx="10536194" cy="1383829"/>
          </a:xfrm>
        </p:spPr>
        <p:txBody>
          <a:bodyPr>
            <a:noAutofit/>
          </a:bodyPr>
          <a:lstStyle>
            <a:lvl1pPr marL="0" indent="0" algn="ctr">
              <a:buNone/>
              <a:defRPr sz="8800" b="1">
                <a:solidFill>
                  <a:schemeClr val="bg1"/>
                </a:solidFill>
              </a:defRPr>
            </a:lvl1pPr>
          </a:lstStyle>
          <a:p>
            <a:pPr lvl="0"/>
            <a:r>
              <a:rPr lang="en-AU" dirty="0"/>
              <a:t>Title</a:t>
            </a:r>
          </a:p>
        </p:txBody>
      </p:sp>
      <p:sp>
        <p:nvSpPr>
          <p:cNvPr id="11" name="Text Placeholder 4"/>
          <p:cNvSpPr>
            <a:spLocks noGrp="1"/>
          </p:cNvSpPr>
          <p:nvPr>
            <p:ph type="body" sz="quarter" idx="11" hasCustomPrompt="1"/>
          </p:nvPr>
        </p:nvSpPr>
        <p:spPr>
          <a:xfrm>
            <a:off x="827902" y="4310812"/>
            <a:ext cx="10536195" cy="994356"/>
          </a:xfrm>
        </p:spPr>
        <p:txBody>
          <a:bodyPr>
            <a:normAutofit/>
          </a:bodyPr>
          <a:lstStyle>
            <a:lvl1pPr marL="0" indent="0" algn="ctr">
              <a:buNone/>
              <a:defRPr sz="5400" b="1">
                <a:solidFill>
                  <a:schemeClr val="bg1"/>
                </a:solidFill>
              </a:defRPr>
            </a:lvl1pPr>
          </a:lstStyle>
          <a:p>
            <a:pPr lvl="0"/>
            <a:r>
              <a:rPr lang="en-AU" dirty="0"/>
              <a:t>Subtitle</a:t>
            </a:r>
          </a:p>
        </p:txBody>
      </p:sp>
    </p:spTree>
    <p:extLst>
      <p:ext uri="{BB962C8B-B14F-4D97-AF65-F5344CB8AC3E}">
        <p14:creationId xmlns:p14="http://schemas.microsoft.com/office/powerpoint/2010/main" val="368087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0"/>
          <p:cNvSpPr>
            <a:spLocks noGrp="1"/>
          </p:cNvSpPr>
          <p:nvPr>
            <p:ph type="body" sz="quarter" idx="10" hasCustomPrompt="1"/>
          </p:nvPr>
        </p:nvSpPr>
        <p:spPr>
          <a:xfrm>
            <a:off x="520015" y="3540153"/>
            <a:ext cx="5771727" cy="908279"/>
          </a:xfrm>
        </p:spPr>
        <p:txBody>
          <a:bodyPr>
            <a:noAutofit/>
          </a:bodyPr>
          <a:lstStyle>
            <a:lvl1pPr marL="0" indent="0">
              <a:buFontTx/>
              <a:buNone/>
              <a:defRPr sz="6600" b="1" baseline="0">
                <a:solidFill>
                  <a:schemeClr val="bg1"/>
                </a:solidFill>
              </a:defRPr>
            </a:lvl1pPr>
            <a:lvl2pPr marL="457200" indent="0">
              <a:buFontTx/>
              <a:buNone/>
              <a:defRPr sz="6600"/>
            </a:lvl2pPr>
            <a:lvl3pPr marL="914400" indent="0">
              <a:buFontTx/>
              <a:buNone/>
              <a:defRPr sz="6600"/>
            </a:lvl3pPr>
            <a:lvl4pPr marL="1371600" indent="0">
              <a:buFontTx/>
              <a:buNone/>
              <a:defRPr sz="6600"/>
            </a:lvl4pPr>
            <a:lvl5pPr marL="1828800" indent="0">
              <a:buFontTx/>
              <a:buNone/>
              <a:defRPr sz="6600"/>
            </a:lvl5pPr>
          </a:lstStyle>
          <a:p>
            <a:pPr lvl="0"/>
            <a:r>
              <a:rPr lang="en-US"/>
              <a:t>Section title</a:t>
            </a:r>
          </a:p>
        </p:txBody>
      </p:sp>
      <p:sp>
        <p:nvSpPr>
          <p:cNvPr id="14" name="Text Placeholder 13"/>
          <p:cNvSpPr>
            <a:spLocks noGrp="1"/>
          </p:cNvSpPr>
          <p:nvPr>
            <p:ph type="body" sz="quarter" idx="11" hasCustomPrompt="1"/>
          </p:nvPr>
        </p:nvSpPr>
        <p:spPr>
          <a:xfrm>
            <a:off x="520015" y="4579636"/>
            <a:ext cx="5255870" cy="840861"/>
          </a:xfrm>
        </p:spPr>
        <p:txBody>
          <a:bodyPr>
            <a:noAutofit/>
          </a:bodyPr>
          <a:lstStyle>
            <a:lvl1pPr marL="0" indent="0">
              <a:buFontTx/>
              <a:buNone/>
              <a:defRPr sz="4400" b="1">
                <a:solidFill>
                  <a:schemeClr val="bg1"/>
                </a:solidFill>
              </a:defRPr>
            </a:lvl1pPr>
            <a:lvl2pPr marL="457200" indent="0">
              <a:buFontTx/>
              <a:buNone/>
              <a:defRPr sz="4400"/>
            </a:lvl2pPr>
            <a:lvl3pPr marL="914400" indent="0">
              <a:buFontTx/>
              <a:buNone/>
              <a:defRPr sz="4400"/>
            </a:lvl3pPr>
            <a:lvl4pPr marL="1371600" indent="0">
              <a:buFontTx/>
              <a:buNone/>
              <a:defRPr sz="4400"/>
            </a:lvl4pPr>
            <a:lvl5pPr marL="1828800" indent="0">
              <a:buFontTx/>
              <a:buNone/>
              <a:defRPr sz="4400"/>
            </a:lvl5pPr>
          </a:lstStyle>
          <a:p>
            <a:pPr lvl="0"/>
            <a:r>
              <a:rPr lang="en-US"/>
              <a:t>Subtitle</a:t>
            </a:r>
            <a:endParaRPr lang="en-AU"/>
          </a:p>
        </p:txBody>
      </p:sp>
    </p:spTree>
    <p:extLst>
      <p:ext uri="{BB962C8B-B14F-4D97-AF65-F5344CB8AC3E}">
        <p14:creationId xmlns:p14="http://schemas.microsoft.com/office/powerpoint/2010/main" val="102114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33668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311319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3988846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B4321-9BE1-4158-9F72-EEF051A9DC67}" type="slidenum">
              <a:rPr lang="en-AU" smtClean="0"/>
              <a:t>‹#›</a:t>
            </a:fld>
            <a:endParaRPr lang="en-AU"/>
          </a:p>
        </p:txBody>
      </p:sp>
      <p:sp>
        <p:nvSpPr>
          <p:cNvPr id="15" name="Text Placeholder 5"/>
          <p:cNvSpPr>
            <a:spLocks noGrp="1"/>
          </p:cNvSpPr>
          <p:nvPr>
            <p:ph type="body" sz="quarter" idx="14" hasCustomPrompt="1"/>
          </p:nvPr>
        </p:nvSpPr>
        <p:spPr>
          <a:xfrm>
            <a:off x="838200" y="4156744"/>
            <a:ext cx="10515600" cy="740136"/>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tx1"/>
                </a:solidFill>
              </a:defRPr>
            </a:lvl1pPr>
          </a:lstStyle>
          <a:p>
            <a:pPr>
              <a:lnSpc>
                <a:spcPct val="110000"/>
              </a:lnSpc>
            </a:pPr>
            <a:r>
              <a:rPr lang="en-AU" sz="3200"/>
              <a:t>Website:</a:t>
            </a:r>
            <a:r>
              <a:rPr lang="en-AU" sz="3200" baseline="0"/>
              <a:t> </a:t>
            </a:r>
            <a:r>
              <a:rPr lang="en-AU" sz="3200" b="1" baseline="0"/>
              <a:t>arpansa.gov.au</a:t>
            </a:r>
          </a:p>
        </p:txBody>
      </p:sp>
      <p:sp>
        <p:nvSpPr>
          <p:cNvPr id="16" name="Text Placeholder 5"/>
          <p:cNvSpPr>
            <a:spLocks noGrp="1"/>
          </p:cNvSpPr>
          <p:nvPr>
            <p:ph type="body" sz="quarter" idx="15" hasCustomPrompt="1"/>
          </p:nvPr>
        </p:nvSpPr>
        <p:spPr>
          <a:xfrm>
            <a:off x="838200" y="3376136"/>
            <a:ext cx="10515600" cy="731073"/>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tx1"/>
                </a:solidFill>
              </a:defRPr>
            </a:lvl1pPr>
          </a:lstStyle>
          <a:p>
            <a:pPr>
              <a:lnSpc>
                <a:spcPct val="110000"/>
              </a:lnSpc>
            </a:pPr>
            <a:r>
              <a:rPr lang="en-AU" sz="3200" baseline="0"/>
              <a:t>Phone: </a:t>
            </a:r>
            <a:r>
              <a:rPr lang="en-AU" sz="3200" b="1" baseline="0"/>
              <a:t>00 0000 0000</a:t>
            </a:r>
            <a:endParaRPr lang="en-AU" sz="3200" b="1"/>
          </a:p>
        </p:txBody>
      </p:sp>
      <p:sp>
        <p:nvSpPr>
          <p:cNvPr id="17" name="Text Placeholder 5"/>
          <p:cNvSpPr>
            <a:spLocks noGrp="1"/>
          </p:cNvSpPr>
          <p:nvPr>
            <p:ph type="body" sz="quarter" idx="16" hasCustomPrompt="1"/>
          </p:nvPr>
        </p:nvSpPr>
        <p:spPr>
          <a:xfrm>
            <a:off x="838200" y="2570760"/>
            <a:ext cx="10515599" cy="755841"/>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b="0" baseline="0">
                <a:solidFill>
                  <a:schemeClr val="tx1"/>
                </a:solidFill>
              </a:defRPr>
            </a:lvl1pPr>
          </a:lstStyle>
          <a:p>
            <a:pPr>
              <a:lnSpc>
                <a:spcPct val="110000"/>
              </a:lnSpc>
            </a:pPr>
            <a:r>
              <a:rPr lang="en-AU" sz="3200"/>
              <a:t>Email:</a:t>
            </a:r>
            <a:r>
              <a:rPr lang="en-AU" sz="3200" baseline="0"/>
              <a:t> </a:t>
            </a:r>
            <a:r>
              <a:rPr lang="en-AU" sz="3200" b="1" baseline="0"/>
              <a:t>xxxx@arpansa.gov.au</a:t>
            </a:r>
          </a:p>
        </p:txBody>
      </p:sp>
      <p:sp>
        <p:nvSpPr>
          <p:cNvPr id="18" name="TextBox 17"/>
          <p:cNvSpPr txBox="1"/>
          <p:nvPr userDrawn="1"/>
        </p:nvSpPr>
        <p:spPr>
          <a:xfrm>
            <a:off x="838200" y="1269625"/>
            <a:ext cx="10515599" cy="769441"/>
          </a:xfrm>
          <a:prstGeom prst="rect">
            <a:avLst/>
          </a:prstGeom>
          <a:noFill/>
        </p:spPr>
        <p:txBody>
          <a:bodyPr wrap="square" rtlCol="0">
            <a:spAutoFit/>
          </a:bodyPr>
          <a:lstStyle/>
          <a:p>
            <a:pPr algn="ctr"/>
            <a:r>
              <a:rPr lang="en-US" sz="4400" b="1" kern="1200">
                <a:solidFill>
                  <a:schemeClr val="tx1"/>
                </a:solidFill>
                <a:latin typeface="+mn-lt"/>
                <a:ea typeface="+mj-ea"/>
                <a:cs typeface="+mj-cs"/>
              </a:rPr>
              <a:t>Thank you</a:t>
            </a:r>
            <a:endParaRPr lang="en-AU" sz="4400" b="1" kern="1200">
              <a:solidFill>
                <a:schemeClr val="tx1"/>
              </a:solidFill>
              <a:latin typeface="+mn-lt"/>
              <a:ea typeface="+mj-ea"/>
              <a:cs typeface="+mj-cs"/>
            </a:endParaRPr>
          </a:p>
        </p:txBody>
      </p:sp>
      <p:pic>
        <p:nvPicPr>
          <p:cNvPr id="19" name="Picture 18">
            <a:extLst>
              <a:ext uri="{FF2B5EF4-FFF2-40B4-BE49-F238E27FC236}">
                <a16:creationId xmlns:a16="http://schemas.microsoft.com/office/drawing/2014/main" id="{350647D6-8648-46F0-861E-378CC16514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78525" y="5364929"/>
            <a:ext cx="335537" cy="3355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2F5E97D-CFB6-43C2-9553-780CD83C8A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22244" y="5366295"/>
            <a:ext cx="335537" cy="335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E84FA0B-0BDF-4003-AC00-52E2CCB35ED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01670" y="5364929"/>
            <a:ext cx="335537" cy="33553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1">
            <a:extLst>
              <a:ext uri="{FF2B5EF4-FFF2-40B4-BE49-F238E27FC236}">
                <a16:creationId xmlns:a16="http://schemas.microsoft.com/office/drawing/2014/main" id="{C8DF4AC0-20B9-49C9-9329-A085FB934951}"/>
              </a:ext>
            </a:extLst>
          </p:cNvPr>
          <p:cNvSpPr txBox="1"/>
          <p:nvPr userDrawn="1"/>
        </p:nvSpPr>
        <p:spPr>
          <a:xfrm>
            <a:off x="3504256" y="5389508"/>
            <a:ext cx="1636844"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a:t>ARPANSAGovernment</a:t>
            </a:r>
            <a:endParaRPr lang="en-AU" sz="1200" b="1"/>
          </a:p>
        </p:txBody>
      </p:sp>
      <p:sp>
        <p:nvSpPr>
          <p:cNvPr id="23" name="TextBox 12">
            <a:extLst>
              <a:ext uri="{FF2B5EF4-FFF2-40B4-BE49-F238E27FC236}">
                <a16:creationId xmlns:a16="http://schemas.microsoft.com/office/drawing/2014/main" id="{3C14BA2D-C761-44ED-A2B4-9C128DA3A87A}"/>
              </a:ext>
            </a:extLst>
          </p:cNvPr>
          <p:cNvSpPr txBox="1"/>
          <p:nvPr userDrawn="1"/>
        </p:nvSpPr>
        <p:spPr>
          <a:xfrm>
            <a:off x="5481208" y="5392752"/>
            <a:ext cx="1591851"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b="0"/>
              <a:t>ARPANSA</a:t>
            </a:r>
          </a:p>
        </p:txBody>
      </p:sp>
      <p:sp>
        <p:nvSpPr>
          <p:cNvPr id="24" name="TextBox 13">
            <a:extLst>
              <a:ext uri="{FF2B5EF4-FFF2-40B4-BE49-F238E27FC236}">
                <a16:creationId xmlns:a16="http://schemas.microsoft.com/office/drawing/2014/main" id="{5A0F9E40-3F1F-498D-AF03-B08A81FB8206}"/>
              </a:ext>
            </a:extLst>
          </p:cNvPr>
          <p:cNvSpPr txBox="1"/>
          <p:nvPr userDrawn="1"/>
        </p:nvSpPr>
        <p:spPr>
          <a:xfrm>
            <a:off x="6750670" y="5389509"/>
            <a:ext cx="2951097"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a:t>ARPANSANews</a:t>
            </a:r>
            <a:endParaRPr lang="en-AU" sz="1200" b="1"/>
          </a:p>
        </p:txBody>
      </p:sp>
      <p:pic>
        <p:nvPicPr>
          <p:cNvPr id="25" name="Picture 24">
            <a:extLst>
              <a:ext uri="{FF2B5EF4-FFF2-40B4-BE49-F238E27FC236}">
                <a16:creationId xmlns:a16="http://schemas.microsoft.com/office/drawing/2014/main" id="{5B040163-CAEB-491B-9962-30AEF869015A}"/>
              </a:ext>
            </a:extLst>
          </p:cNvPr>
          <p:cNvPicPr>
            <a:picLocks noChangeAspect="1"/>
          </p:cNvPicPr>
          <p:nvPr userDrawn="1"/>
        </p:nvPicPr>
        <p:blipFill>
          <a:blip r:embed="rId6"/>
          <a:stretch>
            <a:fillRect/>
          </a:stretch>
        </p:blipFill>
        <p:spPr>
          <a:xfrm>
            <a:off x="8069689" y="5369642"/>
            <a:ext cx="285795" cy="305201"/>
          </a:xfrm>
          <a:prstGeom prst="rect">
            <a:avLst/>
          </a:prstGeom>
        </p:spPr>
      </p:pic>
      <p:sp>
        <p:nvSpPr>
          <p:cNvPr id="26" name="TextBox 18">
            <a:extLst>
              <a:ext uri="{FF2B5EF4-FFF2-40B4-BE49-F238E27FC236}">
                <a16:creationId xmlns:a16="http://schemas.microsoft.com/office/drawing/2014/main" id="{FAB28C14-BA99-42DD-AD53-9AC5BF2F7690}"/>
              </a:ext>
            </a:extLst>
          </p:cNvPr>
          <p:cNvSpPr txBox="1"/>
          <p:nvPr userDrawn="1"/>
        </p:nvSpPr>
        <p:spPr>
          <a:xfrm>
            <a:off x="8361864" y="5379574"/>
            <a:ext cx="1591851"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b="0"/>
              <a:t>ARPANSA</a:t>
            </a:r>
          </a:p>
        </p:txBody>
      </p:sp>
    </p:spTree>
    <p:extLst>
      <p:ext uri="{BB962C8B-B14F-4D97-AF65-F5344CB8AC3E}">
        <p14:creationId xmlns:p14="http://schemas.microsoft.com/office/powerpoint/2010/main" val="1829338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2"/>
          <p:cNvSpPr>
            <a:spLocks noGrp="1"/>
          </p:cNvSpPr>
          <p:nvPr>
            <p:ph type="body" sz="quarter" idx="10" hasCustomPrompt="1"/>
          </p:nvPr>
        </p:nvSpPr>
        <p:spPr>
          <a:xfrm>
            <a:off x="827903" y="2998702"/>
            <a:ext cx="10536195" cy="1312110"/>
          </a:xfrm>
        </p:spPr>
        <p:txBody>
          <a:bodyPr>
            <a:noAutofit/>
          </a:bodyPr>
          <a:lstStyle>
            <a:lvl1pPr marL="0" indent="0" algn="ctr">
              <a:buNone/>
              <a:defRPr sz="8800" b="1">
                <a:solidFill>
                  <a:schemeClr val="bg1"/>
                </a:solidFill>
              </a:defRPr>
            </a:lvl1pPr>
          </a:lstStyle>
          <a:p>
            <a:pPr lvl="0"/>
            <a:r>
              <a:rPr lang="en-AU" dirty="0"/>
              <a:t>Title</a:t>
            </a:r>
          </a:p>
        </p:txBody>
      </p:sp>
      <p:sp>
        <p:nvSpPr>
          <p:cNvPr id="11" name="Text Placeholder 4"/>
          <p:cNvSpPr>
            <a:spLocks noGrp="1"/>
          </p:cNvSpPr>
          <p:nvPr>
            <p:ph type="body" sz="quarter" idx="11" hasCustomPrompt="1"/>
          </p:nvPr>
        </p:nvSpPr>
        <p:spPr>
          <a:xfrm>
            <a:off x="827903" y="4310812"/>
            <a:ext cx="10536195" cy="1035545"/>
          </a:xfrm>
        </p:spPr>
        <p:txBody>
          <a:bodyPr>
            <a:normAutofit/>
          </a:bodyPr>
          <a:lstStyle>
            <a:lvl1pPr marL="0" indent="0" algn="ctr">
              <a:buNone/>
              <a:defRPr sz="5400" b="1">
                <a:solidFill>
                  <a:schemeClr val="bg1"/>
                </a:solidFill>
              </a:defRPr>
            </a:lvl1pPr>
          </a:lstStyle>
          <a:p>
            <a:pPr lvl="0"/>
            <a:r>
              <a:rPr lang="en-AU" dirty="0"/>
              <a:t>Subtitle</a:t>
            </a:r>
          </a:p>
        </p:txBody>
      </p:sp>
    </p:spTree>
    <p:extLst>
      <p:ext uri="{BB962C8B-B14F-4D97-AF65-F5344CB8AC3E}">
        <p14:creationId xmlns:p14="http://schemas.microsoft.com/office/powerpoint/2010/main" val="267411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94776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415512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2917175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B4321-9BE1-4158-9F72-EEF051A9DC67}" type="slidenum">
              <a:rPr lang="en-AU" smtClean="0"/>
              <a:t>‹#›</a:t>
            </a:fld>
            <a:endParaRPr lang="en-AU"/>
          </a:p>
        </p:txBody>
      </p:sp>
      <p:sp>
        <p:nvSpPr>
          <p:cNvPr id="15" name="Text Placeholder 5"/>
          <p:cNvSpPr>
            <a:spLocks noGrp="1"/>
          </p:cNvSpPr>
          <p:nvPr>
            <p:ph type="body" sz="quarter" idx="14" hasCustomPrompt="1"/>
          </p:nvPr>
        </p:nvSpPr>
        <p:spPr>
          <a:xfrm>
            <a:off x="-862220" y="3683696"/>
            <a:ext cx="14020800" cy="740136"/>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tx1"/>
                </a:solidFill>
              </a:defRPr>
            </a:lvl1pPr>
          </a:lstStyle>
          <a:p>
            <a:pPr>
              <a:lnSpc>
                <a:spcPct val="110000"/>
              </a:lnSpc>
            </a:pPr>
            <a:r>
              <a:rPr lang="en-AU" sz="3200" dirty="0"/>
              <a:t>Website:</a:t>
            </a:r>
            <a:r>
              <a:rPr lang="en-AU" sz="3200" baseline="0" dirty="0"/>
              <a:t> </a:t>
            </a:r>
            <a:r>
              <a:rPr lang="en-AU" sz="3200" b="1" baseline="0" dirty="0"/>
              <a:t>arpansa.gov.au</a:t>
            </a:r>
          </a:p>
        </p:txBody>
      </p:sp>
      <p:sp>
        <p:nvSpPr>
          <p:cNvPr id="16" name="Text Placeholder 5"/>
          <p:cNvSpPr>
            <a:spLocks noGrp="1"/>
          </p:cNvSpPr>
          <p:nvPr>
            <p:ph type="body" sz="quarter" idx="15" hasCustomPrompt="1"/>
          </p:nvPr>
        </p:nvSpPr>
        <p:spPr>
          <a:xfrm>
            <a:off x="-862220" y="2903089"/>
            <a:ext cx="14020800" cy="731073"/>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tx1"/>
                </a:solidFill>
              </a:defRPr>
            </a:lvl1pPr>
          </a:lstStyle>
          <a:p>
            <a:pPr>
              <a:lnSpc>
                <a:spcPct val="110000"/>
              </a:lnSpc>
            </a:pPr>
            <a:r>
              <a:rPr lang="en-AU" sz="3200" baseline="0" dirty="0"/>
              <a:t>Phone: </a:t>
            </a:r>
            <a:r>
              <a:rPr lang="en-AU" sz="3200" b="1" baseline="0" dirty="0"/>
              <a:t>00 0000 0000</a:t>
            </a:r>
            <a:endParaRPr lang="en-AU" sz="3200" b="1" dirty="0"/>
          </a:p>
        </p:txBody>
      </p:sp>
      <p:sp>
        <p:nvSpPr>
          <p:cNvPr id="17" name="Text Placeholder 5"/>
          <p:cNvSpPr>
            <a:spLocks noGrp="1"/>
          </p:cNvSpPr>
          <p:nvPr>
            <p:ph type="body" sz="quarter" idx="16" hasCustomPrompt="1"/>
          </p:nvPr>
        </p:nvSpPr>
        <p:spPr>
          <a:xfrm>
            <a:off x="-862218" y="2097713"/>
            <a:ext cx="14020799" cy="755841"/>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b="0" baseline="0">
                <a:solidFill>
                  <a:schemeClr val="tx1"/>
                </a:solidFill>
              </a:defRPr>
            </a:lvl1pPr>
          </a:lstStyle>
          <a:p>
            <a:pPr>
              <a:lnSpc>
                <a:spcPct val="110000"/>
              </a:lnSpc>
            </a:pPr>
            <a:r>
              <a:rPr lang="en-AU" sz="3200" dirty="0"/>
              <a:t>Email</a:t>
            </a:r>
            <a:r>
              <a:rPr lang="en-AU" sz="3200"/>
              <a:t>:</a:t>
            </a:r>
            <a:r>
              <a:rPr lang="en-AU" sz="3200" baseline="0"/>
              <a:t> </a:t>
            </a:r>
            <a:r>
              <a:rPr lang="en-AU" sz="3200" b="1" baseline="0"/>
              <a:t>xxxx@arpansa.gov.au</a:t>
            </a:r>
            <a:endParaRPr lang="en-AU" sz="3200" b="1" baseline="0" dirty="0"/>
          </a:p>
        </p:txBody>
      </p:sp>
      <p:sp>
        <p:nvSpPr>
          <p:cNvPr id="18" name="TextBox 17"/>
          <p:cNvSpPr txBox="1"/>
          <p:nvPr userDrawn="1"/>
        </p:nvSpPr>
        <p:spPr>
          <a:xfrm>
            <a:off x="-862218" y="796578"/>
            <a:ext cx="14020799" cy="769441"/>
          </a:xfrm>
          <a:prstGeom prst="rect">
            <a:avLst/>
          </a:prstGeom>
          <a:noFill/>
        </p:spPr>
        <p:txBody>
          <a:bodyPr wrap="square" rtlCol="0">
            <a:spAutoFit/>
          </a:bodyPr>
          <a:lstStyle/>
          <a:p>
            <a:pPr algn="ctr"/>
            <a:r>
              <a:rPr lang="en-US" sz="4400" b="1" kern="1200" dirty="0">
                <a:solidFill>
                  <a:schemeClr val="tx1"/>
                </a:solidFill>
                <a:latin typeface="+mn-lt"/>
                <a:ea typeface="+mj-ea"/>
                <a:cs typeface="+mj-cs"/>
              </a:rPr>
              <a:t>Thank you</a:t>
            </a:r>
            <a:endParaRPr lang="en-AU" sz="4400" b="1" kern="1200" dirty="0">
              <a:solidFill>
                <a:schemeClr val="tx1"/>
              </a:solidFill>
              <a:latin typeface="+mn-lt"/>
              <a:ea typeface="+mj-ea"/>
              <a:cs typeface="+mj-cs"/>
            </a:endParaRPr>
          </a:p>
        </p:txBody>
      </p:sp>
      <p:pic>
        <p:nvPicPr>
          <p:cNvPr id="19" name="Picture 18">
            <a:extLst>
              <a:ext uri="{FF2B5EF4-FFF2-40B4-BE49-F238E27FC236}">
                <a16:creationId xmlns:a16="http://schemas.microsoft.com/office/drawing/2014/main" id="{C193A95D-F667-4161-9646-856B4CE3B6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45607" y="5229778"/>
            <a:ext cx="447383" cy="3355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08AA89D-401E-4B8C-9CA9-95A51D4554F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03899" y="5231144"/>
            <a:ext cx="447383" cy="335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808C2DB-289B-434A-80EE-DF36602B80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09801" y="5229778"/>
            <a:ext cx="447383" cy="33553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1">
            <a:extLst>
              <a:ext uri="{FF2B5EF4-FFF2-40B4-BE49-F238E27FC236}">
                <a16:creationId xmlns:a16="http://schemas.microsoft.com/office/drawing/2014/main" id="{1C68C485-56B1-4EAF-BF9F-9233EC8B5E41}"/>
              </a:ext>
            </a:extLst>
          </p:cNvPr>
          <p:cNvSpPr txBox="1"/>
          <p:nvPr userDrawn="1"/>
        </p:nvSpPr>
        <p:spPr>
          <a:xfrm>
            <a:off x="2613248" y="5254357"/>
            <a:ext cx="2182459"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dirty="0"/>
              <a:t>ARPANSAGovernment</a:t>
            </a:r>
            <a:endParaRPr lang="en-AU" sz="1200" b="1" dirty="0"/>
          </a:p>
        </p:txBody>
      </p:sp>
      <p:sp>
        <p:nvSpPr>
          <p:cNvPr id="23" name="TextBox 12">
            <a:extLst>
              <a:ext uri="{FF2B5EF4-FFF2-40B4-BE49-F238E27FC236}">
                <a16:creationId xmlns:a16="http://schemas.microsoft.com/office/drawing/2014/main" id="{126A958D-F270-4610-A217-AA97F908380E}"/>
              </a:ext>
            </a:extLst>
          </p:cNvPr>
          <p:cNvSpPr txBox="1"/>
          <p:nvPr userDrawn="1"/>
        </p:nvSpPr>
        <p:spPr>
          <a:xfrm>
            <a:off x="5249185" y="5257601"/>
            <a:ext cx="2122468"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b="0" dirty="0"/>
              <a:t>ARPANSA</a:t>
            </a:r>
          </a:p>
        </p:txBody>
      </p:sp>
      <p:sp>
        <p:nvSpPr>
          <p:cNvPr id="24" name="TextBox 13">
            <a:extLst>
              <a:ext uri="{FF2B5EF4-FFF2-40B4-BE49-F238E27FC236}">
                <a16:creationId xmlns:a16="http://schemas.microsoft.com/office/drawing/2014/main" id="{508178F6-66D1-4D2E-9461-1CF203329B4B}"/>
              </a:ext>
            </a:extLst>
          </p:cNvPr>
          <p:cNvSpPr txBox="1"/>
          <p:nvPr userDrawn="1"/>
        </p:nvSpPr>
        <p:spPr>
          <a:xfrm>
            <a:off x="6941801" y="5254358"/>
            <a:ext cx="3934796"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dirty="0"/>
              <a:t>ARPANSANews</a:t>
            </a:r>
            <a:endParaRPr lang="en-AU" sz="1200" b="1" dirty="0"/>
          </a:p>
        </p:txBody>
      </p:sp>
      <p:pic>
        <p:nvPicPr>
          <p:cNvPr id="25" name="Picture 24">
            <a:extLst>
              <a:ext uri="{FF2B5EF4-FFF2-40B4-BE49-F238E27FC236}">
                <a16:creationId xmlns:a16="http://schemas.microsoft.com/office/drawing/2014/main" id="{5B040163-CAEB-491B-9962-30AEF869015A}"/>
              </a:ext>
            </a:extLst>
          </p:cNvPr>
          <p:cNvPicPr>
            <a:picLocks noChangeAspect="1"/>
          </p:cNvPicPr>
          <p:nvPr userDrawn="1"/>
        </p:nvPicPr>
        <p:blipFill>
          <a:blip r:embed="rId6"/>
          <a:stretch>
            <a:fillRect/>
          </a:stretch>
        </p:blipFill>
        <p:spPr>
          <a:xfrm>
            <a:off x="8700493" y="5234491"/>
            <a:ext cx="381060" cy="305201"/>
          </a:xfrm>
          <a:prstGeom prst="rect">
            <a:avLst/>
          </a:prstGeom>
        </p:spPr>
      </p:pic>
      <p:sp>
        <p:nvSpPr>
          <p:cNvPr id="26" name="TextBox 18">
            <a:extLst>
              <a:ext uri="{FF2B5EF4-FFF2-40B4-BE49-F238E27FC236}">
                <a16:creationId xmlns:a16="http://schemas.microsoft.com/office/drawing/2014/main" id="{FAB28C14-BA99-42DD-AD53-9AC5BF2F7690}"/>
              </a:ext>
            </a:extLst>
          </p:cNvPr>
          <p:cNvSpPr txBox="1"/>
          <p:nvPr userDrawn="1"/>
        </p:nvSpPr>
        <p:spPr>
          <a:xfrm>
            <a:off x="9090059" y="5244423"/>
            <a:ext cx="2122468"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b="0" dirty="0"/>
              <a:t>ARPANSA</a:t>
            </a:r>
          </a:p>
        </p:txBody>
      </p:sp>
    </p:spTree>
    <p:extLst>
      <p:ext uri="{BB962C8B-B14F-4D97-AF65-F5344CB8AC3E}">
        <p14:creationId xmlns:p14="http://schemas.microsoft.com/office/powerpoint/2010/main" val="11203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0"/>
          <p:cNvSpPr>
            <a:spLocks noGrp="1"/>
          </p:cNvSpPr>
          <p:nvPr>
            <p:ph type="body" sz="quarter" idx="10" hasCustomPrompt="1"/>
          </p:nvPr>
        </p:nvSpPr>
        <p:spPr>
          <a:xfrm>
            <a:off x="520015" y="3540153"/>
            <a:ext cx="5771727" cy="908279"/>
          </a:xfrm>
        </p:spPr>
        <p:txBody>
          <a:bodyPr>
            <a:noAutofit/>
          </a:bodyPr>
          <a:lstStyle>
            <a:lvl1pPr marL="0" indent="0">
              <a:buFontTx/>
              <a:buNone/>
              <a:defRPr sz="6600" b="1" baseline="0">
                <a:solidFill>
                  <a:schemeClr val="bg1"/>
                </a:solidFill>
              </a:defRPr>
            </a:lvl1pPr>
            <a:lvl2pPr marL="457200" indent="0">
              <a:buFontTx/>
              <a:buNone/>
              <a:defRPr sz="6600"/>
            </a:lvl2pPr>
            <a:lvl3pPr marL="914400" indent="0">
              <a:buFontTx/>
              <a:buNone/>
              <a:defRPr sz="6600"/>
            </a:lvl3pPr>
            <a:lvl4pPr marL="1371600" indent="0">
              <a:buFontTx/>
              <a:buNone/>
              <a:defRPr sz="6600"/>
            </a:lvl4pPr>
            <a:lvl5pPr marL="1828800" indent="0">
              <a:buFontTx/>
              <a:buNone/>
              <a:defRPr sz="6600"/>
            </a:lvl5pPr>
          </a:lstStyle>
          <a:p>
            <a:pPr lvl="0"/>
            <a:r>
              <a:rPr lang="en-US" dirty="0"/>
              <a:t>Section title</a:t>
            </a:r>
          </a:p>
        </p:txBody>
      </p:sp>
      <p:sp>
        <p:nvSpPr>
          <p:cNvPr id="14" name="Text Placeholder 13"/>
          <p:cNvSpPr>
            <a:spLocks noGrp="1"/>
          </p:cNvSpPr>
          <p:nvPr>
            <p:ph type="body" sz="quarter" idx="11" hasCustomPrompt="1"/>
          </p:nvPr>
        </p:nvSpPr>
        <p:spPr>
          <a:xfrm>
            <a:off x="520015" y="4579636"/>
            <a:ext cx="5255870" cy="840861"/>
          </a:xfrm>
        </p:spPr>
        <p:txBody>
          <a:bodyPr>
            <a:noAutofit/>
          </a:bodyPr>
          <a:lstStyle>
            <a:lvl1pPr marL="0" indent="0">
              <a:buFontTx/>
              <a:buNone/>
              <a:defRPr sz="4400" b="1">
                <a:solidFill>
                  <a:schemeClr val="bg1"/>
                </a:solidFill>
              </a:defRPr>
            </a:lvl1pPr>
            <a:lvl2pPr marL="457200" indent="0">
              <a:buFontTx/>
              <a:buNone/>
              <a:defRPr sz="4400"/>
            </a:lvl2pPr>
            <a:lvl3pPr marL="914400" indent="0">
              <a:buFontTx/>
              <a:buNone/>
              <a:defRPr sz="4400"/>
            </a:lvl3pPr>
            <a:lvl4pPr marL="1371600" indent="0">
              <a:buFontTx/>
              <a:buNone/>
              <a:defRPr sz="4400"/>
            </a:lvl4pPr>
            <a:lvl5pPr marL="1828800" indent="0">
              <a:buFontTx/>
              <a:buNone/>
              <a:defRPr sz="4400"/>
            </a:lvl5pPr>
          </a:lstStyle>
          <a:p>
            <a:pPr lvl="0"/>
            <a:r>
              <a:rPr lang="en-US" dirty="0"/>
              <a:t>Subtitle</a:t>
            </a:r>
            <a:endParaRPr lang="en-AU" dirty="0"/>
          </a:p>
        </p:txBody>
      </p:sp>
    </p:spTree>
    <p:extLst>
      <p:ext uri="{BB962C8B-B14F-4D97-AF65-F5344CB8AC3E}">
        <p14:creationId xmlns:p14="http://schemas.microsoft.com/office/powerpoint/2010/main" val="156004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lnSpc>
                <a:spcPct val="110000"/>
              </a:lnSpc>
              <a:defRPr>
                <a:solidFill>
                  <a:schemeClr val="accent5"/>
                </a:solidFill>
              </a:defRPr>
            </a:lvl1pPr>
            <a:lvl2pPr>
              <a:lnSpc>
                <a:spcPct val="110000"/>
              </a:lnSpc>
              <a:defRPr>
                <a:solidFill>
                  <a:schemeClr val="accent5"/>
                </a:solidFill>
              </a:defRPr>
            </a:lvl2pPr>
            <a:lvl3pPr>
              <a:lnSpc>
                <a:spcPct val="110000"/>
              </a:lnSpc>
              <a:defRPr>
                <a:solidFill>
                  <a:schemeClr val="accent5"/>
                </a:solidFill>
              </a:defRPr>
            </a:lvl3pPr>
            <a:lvl4pPr>
              <a:lnSpc>
                <a:spcPct val="110000"/>
              </a:lnSpc>
              <a:defRPr>
                <a:solidFill>
                  <a:schemeClr val="accent5"/>
                </a:solidFill>
              </a:defRPr>
            </a:lvl4pPr>
            <a:lvl5pPr>
              <a:lnSpc>
                <a:spcPct val="110000"/>
              </a:lnSpc>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234464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lvl1pPr>
              <a:lnSpc>
                <a:spcPct val="110000"/>
              </a:lnSpc>
              <a:defRPr>
                <a:solidFill>
                  <a:schemeClr val="accent5"/>
                </a:solidFill>
              </a:defRPr>
            </a:lvl1pPr>
            <a:lvl2pPr>
              <a:lnSpc>
                <a:spcPct val="110000"/>
              </a:lnSpc>
              <a:defRPr>
                <a:solidFill>
                  <a:schemeClr val="accent5"/>
                </a:solidFill>
              </a:defRPr>
            </a:lvl2pPr>
            <a:lvl3pPr>
              <a:lnSpc>
                <a:spcPct val="110000"/>
              </a:lnSpc>
              <a:defRPr>
                <a:solidFill>
                  <a:schemeClr val="accent5"/>
                </a:solidFill>
              </a:defRPr>
            </a:lvl3pPr>
            <a:lvl4pPr>
              <a:lnSpc>
                <a:spcPct val="110000"/>
              </a:lnSpc>
              <a:defRPr>
                <a:solidFill>
                  <a:schemeClr val="accent5"/>
                </a:solidFill>
              </a:defRPr>
            </a:lvl4pPr>
            <a:lvl5pPr>
              <a:lnSpc>
                <a:spcPct val="110000"/>
              </a:lnSpc>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9227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220794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B4321-9BE1-4158-9F72-EEF051A9DC67}" type="slidenum">
              <a:rPr lang="en-AU" smtClean="0"/>
              <a:t>‹#›</a:t>
            </a:fld>
            <a:endParaRPr lang="en-AU"/>
          </a:p>
        </p:txBody>
      </p:sp>
      <p:sp>
        <p:nvSpPr>
          <p:cNvPr id="15" name="Text Placeholder 5"/>
          <p:cNvSpPr>
            <a:spLocks noGrp="1"/>
          </p:cNvSpPr>
          <p:nvPr>
            <p:ph type="body" sz="quarter" idx="14" hasCustomPrompt="1"/>
          </p:nvPr>
        </p:nvSpPr>
        <p:spPr>
          <a:xfrm>
            <a:off x="838200" y="4156744"/>
            <a:ext cx="10515600" cy="740136"/>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tx1"/>
                </a:solidFill>
              </a:defRPr>
            </a:lvl1pPr>
          </a:lstStyle>
          <a:p>
            <a:pPr>
              <a:lnSpc>
                <a:spcPct val="110000"/>
              </a:lnSpc>
            </a:pPr>
            <a:r>
              <a:rPr lang="en-AU" sz="3200" dirty="0"/>
              <a:t>Website:</a:t>
            </a:r>
            <a:r>
              <a:rPr lang="en-AU" sz="3200" baseline="0" dirty="0"/>
              <a:t> </a:t>
            </a:r>
            <a:r>
              <a:rPr lang="en-AU" sz="3200" b="1" baseline="0" dirty="0"/>
              <a:t>arpansa.gov.au</a:t>
            </a:r>
          </a:p>
        </p:txBody>
      </p:sp>
      <p:sp>
        <p:nvSpPr>
          <p:cNvPr id="16" name="Text Placeholder 5"/>
          <p:cNvSpPr>
            <a:spLocks noGrp="1"/>
          </p:cNvSpPr>
          <p:nvPr>
            <p:ph type="body" sz="quarter" idx="15" hasCustomPrompt="1"/>
          </p:nvPr>
        </p:nvSpPr>
        <p:spPr>
          <a:xfrm>
            <a:off x="838200" y="3376136"/>
            <a:ext cx="10515600" cy="731073"/>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tx1"/>
                </a:solidFill>
              </a:defRPr>
            </a:lvl1pPr>
          </a:lstStyle>
          <a:p>
            <a:pPr>
              <a:lnSpc>
                <a:spcPct val="110000"/>
              </a:lnSpc>
            </a:pPr>
            <a:r>
              <a:rPr lang="en-AU" sz="3200" baseline="0" dirty="0"/>
              <a:t>Phone: </a:t>
            </a:r>
            <a:r>
              <a:rPr lang="en-AU" sz="3200" b="1" baseline="0" dirty="0"/>
              <a:t>00 0000 0000</a:t>
            </a:r>
            <a:endParaRPr lang="en-AU" sz="3200" b="1" dirty="0"/>
          </a:p>
        </p:txBody>
      </p:sp>
      <p:sp>
        <p:nvSpPr>
          <p:cNvPr id="17" name="Text Placeholder 5"/>
          <p:cNvSpPr>
            <a:spLocks noGrp="1"/>
          </p:cNvSpPr>
          <p:nvPr>
            <p:ph type="body" sz="quarter" idx="16" hasCustomPrompt="1"/>
          </p:nvPr>
        </p:nvSpPr>
        <p:spPr>
          <a:xfrm>
            <a:off x="838200" y="2570760"/>
            <a:ext cx="10515599" cy="755841"/>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b="0" baseline="0">
                <a:solidFill>
                  <a:schemeClr val="tx1"/>
                </a:solidFill>
              </a:defRPr>
            </a:lvl1pPr>
          </a:lstStyle>
          <a:p>
            <a:pPr>
              <a:lnSpc>
                <a:spcPct val="110000"/>
              </a:lnSpc>
            </a:pPr>
            <a:r>
              <a:rPr lang="en-AU" sz="3200" dirty="0"/>
              <a:t>Email</a:t>
            </a:r>
            <a:r>
              <a:rPr lang="en-AU" sz="3200"/>
              <a:t>:</a:t>
            </a:r>
            <a:r>
              <a:rPr lang="en-AU" sz="3200" baseline="0"/>
              <a:t> </a:t>
            </a:r>
            <a:r>
              <a:rPr lang="en-AU" sz="3200" b="1" baseline="0"/>
              <a:t>xxxx@arpansa.gov.au</a:t>
            </a:r>
            <a:endParaRPr lang="en-AU" sz="3200" b="1" baseline="0" dirty="0"/>
          </a:p>
        </p:txBody>
      </p:sp>
      <p:sp>
        <p:nvSpPr>
          <p:cNvPr id="18" name="TextBox 17"/>
          <p:cNvSpPr txBox="1"/>
          <p:nvPr userDrawn="1"/>
        </p:nvSpPr>
        <p:spPr>
          <a:xfrm>
            <a:off x="838200" y="1269625"/>
            <a:ext cx="10515599" cy="769441"/>
          </a:xfrm>
          <a:prstGeom prst="rect">
            <a:avLst/>
          </a:prstGeom>
          <a:noFill/>
        </p:spPr>
        <p:txBody>
          <a:bodyPr wrap="square" rtlCol="0">
            <a:spAutoFit/>
          </a:bodyPr>
          <a:lstStyle/>
          <a:p>
            <a:pPr algn="ctr"/>
            <a:r>
              <a:rPr lang="en-US" sz="4400" b="1" kern="1200" dirty="0">
                <a:solidFill>
                  <a:schemeClr val="tx1"/>
                </a:solidFill>
                <a:latin typeface="+mn-lt"/>
                <a:ea typeface="+mj-ea"/>
                <a:cs typeface="+mj-cs"/>
              </a:rPr>
              <a:t>Thank you</a:t>
            </a:r>
            <a:endParaRPr lang="en-AU" sz="4400" b="1" kern="1200" dirty="0">
              <a:solidFill>
                <a:schemeClr val="tx1"/>
              </a:solidFill>
              <a:latin typeface="+mn-lt"/>
              <a:ea typeface="+mj-ea"/>
              <a:cs typeface="+mj-cs"/>
            </a:endParaRPr>
          </a:p>
        </p:txBody>
      </p:sp>
      <p:pic>
        <p:nvPicPr>
          <p:cNvPr id="19" name="Picture 18">
            <a:extLst>
              <a:ext uri="{FF2B5EF4-FFF2-40B4-BE49-F238E27FC236}">
                <a16:creationId xmlns:a16="http://schemas.microsoft.com/office/drawing/2014/main" id="{FEF183F6-2114-42AD-9177-5E2A8DBC27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54032" y="5400557"/>
            <a:ext cx="335537" cy="3355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C199E7F-C37C-4A8D-972C-559AFFB986F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97751" y="5401923"/>
            <a:ext cx="335537" cy="335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E6D9A2C-E764-49DE-94C0-3847B6BDAEA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77177" y="5400557"/>
            <a:ext cx="335537" cy="33553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1">
            <a:extLst>
              <a:ext uri="{FF2B5EF4-FFF2-40B4-BE49-F238E27FC236}">
                <a16:creationId xmlns:a16="http://schemas.microsoft.com/office/drawing/2014/main" id="{9CFC1A32-8814-4B52-ABEB-93738F93CD5E}"/>
              </a:ext>
            </a:extLst>
          </p:cNvPr>
          <p:cNvSpPr txBox="1"/>
          <p:nvPr userDrawn="1"/>
        </p:nvSpPr>
        <p:spPr>
          <a:xfrm>
            <a:off x="3479763" y="5425136"/>
            <a:ext cx="1636844"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dirty="0"/>
              <a:t>ARPANSAGovernment</a:t>
            </a:r>
            <a:endParaRPr lang="en-AU" sz="1200" b="1" dirty="0"/>
          </a:p>
        </p:txBody>
      </p:sp>
      <p:sp>
        <p:nvSpPr>
          <p:cNvPr id="23" name="TextBox 12">
            <a:extLst>
              <a:ext uri="{FF2B5EF4-FFF2-40B4-BE49-F238E27FC236}">
                <a16:creationId xmlns:a16="http://schemas.microsoft.com/office/drawing/2014/main" id="{DA5570BD-353D-4C79-B569-D78632488E7B}"/>
              </a:ext>
            </a:extLst>
          </p:cNvPr>
          <p:cNvSpPr txBox="1"/>
          <p:nvPr userDrawn="1"/>
        </p:nvSpPr>
        <p:spPr>
          <a:xfrm>
            <a:off x="5456715" y="5428380"/>
            <a:ext cx="1591851"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b="0" dirty="0"/>
              <a:t>ARPANSA</a:t>
            </a:r>
          </a:p>
        </p:txBody>
      </p:sp>
      <p:sp>
        <p:nvSpPr>
          <p:cNvPr id="24" name="TextBox 13">
            <a:extLst>
              <a:ext uri="{FF2B5EF4-FFF2-40B4-BE49-F238E27FC236}">
                <a16:creationId xmlns:a16="http://schemas.microsoft.com/office/drawing/2014/main" id="{A2C10A6E-FD0E-4E2F-ABA9-A733FB4A7087}"/>
              </a:ext>
            </a:extLst>
          </p:cNvPr>
          <p:cNvSpPr txBox="1"/>
          <p:nvPr userDrawn="1"/>
        </p:nvSpPr>
        <p:spPr>
          <a:xfrm>
            <a:off x="6726177" y="5425137"/>
            <a:ext cx="2951097"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dirty="0"/>
              <a:t>ARPANSANews</a:t>
            </a:r>
            <a:endParaRPr lang="en-AU" sz="1200" b="1" dirty="0"/>
          </a:p>
        </p:txBody>
      </p:sp>
      <p:pic>
        <p:nvPicPr>
          <p:cNvPr id="25" name="Picture 24">
            <a:extLst>
              <a:ext uri="{FF2B5EF4-FFF2-40B4-BE49-F238E27FC236}">
                <a16:creationId xmlns:a16="http://schemas.microsoft.com/office/drawing/2014/main" id="{5B040163-CAEB-491B-9962-30AEF869015A}"/>
              </a:ext>
            </a:extLst>
          </p:cNvPr>
          <p:cNvPicPr>
            <a:picLocks noChangeAspect="1"/>
          </p:cNvPicPr>
          <p:nvPr userDrawn="1"/>
        </p:nvPicPr>
        <p:blipFill>
          <a:blip r:embed="rId6"/>
          <a:stretch>
            <a:fillRect/>
          </a:stretch>
        </p:blipFill>
        <p:spPr>
          <a:xfrm>
            <a:off x="8045196" y="5405270"/>
            <a:ext cx="285795" cy="305201"/>
          </a:xfrm>
          <a:prstGeom prst="rect">
            <a:avLst/>
          </a:prstGeom>
        </p:spPr>
      </p:pic>
      <p:sp>
        <p:nvSpPr>
          <p:cNvPr id="26" name="TextBox 18">
            <a:extLst>
              <a:ext uri="{FF2B5EF4-FFF2-40B4-BE49-F238E27FC236}">
                <a16:creationId xmlns:a16="http://schemas.microsoft.com/office/drawing/2014/main" id="{FAB28C14-BA99-42DD-AD53-9AC5BF2F7690}"/>
              </a:ext>
            </a:extLst>
          </p:cNvPr>
          <p:cNvSpPr txBox="1"/>
          <p:nvPr userDrawn="1"/>
        </p:nvSpPr>
        <p:spPr>
          <a:xfrm>
            <a:off x="8337371" y="5415202"/>
            <a:ext cx="1591851" cy="2853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AU" sz="1200" b="0" dirty="0"/>
              <a:t>ARPANSA</a:t>
            </a:r>
          </a:p>
        </p:txBody>
      </p:sp>
    </p:spTree>
    <p:extLst>
      <p:ext uri="{BB962C8B-B14F-4D97-AF65-F5344CB8AC3E}">
        <p14:creationId xmlns:p14="http://schemas.microsoft.com/office/powerpoint/2010/main" val="115575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119169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AU"/>
          </a:p>
        </p:txBody>
      </p:sp>
      <p:sp>
        <p:nvSpPr>
          <p:cNvPr id="3" name="Content Placeholder 2"/>
          <p:cNvSpPr>
            <a:spLocks noGrp="1"/>
          </p:cNvSpPr>
          <p:nvPr>
            <p:ph idx="1"/>
          </p:nvPr>
        </p:nvSpPr>
        <p:spPr/>
        <p:txBody>
          <a:bodyPr/>
          <a:lstStyle>
            <a:lvl1pPr>
              <a:lnSpc>
                <a:spcPct val="110000"/>
              </a:lnSpc>
              <a:defRPr>
                <a:solidFill>
                  <a:schemeClr val="accent5"/>
                </a:solidFill>
              </a:defRPr>
            </a:lvl1pPr>
            <a:lvl2pPr>
              <a:lnSpc>
                <a:spcPct val="110000"/>
              </a:lnSpc>
              <a:defRPr>
                <a:solidFill>
                  <a:schemeClr val="accent5"/>
                </a:solidFill>
              </a:defRPr>
            </a:lvl2pPr>
            <a:lvl3pPr>
              <a:lnSpc>
                <a:spcPct val="110000"/>
              </a:lnSpc>
              <a:defRPr>
                <a:solidFill>
                  <a:schemeClr val="accent5"/>
                </a:solidFill>
              </a:defRPr>
            </a:lvl3pPr>
            <a:lvl4pPr>
              <a:lnSpc>
                <a:spcPct val="110000"/>
              </a:lnSpc>
              <a:defRPr>
                <a:solidFill>
                  <a:schemeClr val="accent5"/>
                </a:solidFill>
              </a:defRPr>
            </a:lvl4pPr>
            <a:lvl5pPr>
              <a:lnSpc>
                <a:spcPct val="110000"/>
              </a:lnSpc>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153432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2"/>
          <p:cNvSpPr>
            <a:spLocks noGrp="1"/>
          </p:cNvSpPr>
          <p:nvPr>
            <p:ph type="body" sz="quarter" idx="10" hasCustomPrompt="1"/>
          </p:nvPr>
        </p:nvSpPr>
        <p:spPr>
          <a:xfrm>
            <a:off x="827903" y="2998701"/>
            <a:ext cx="10536194" cy="1103741"/>
          </a:xfrm>
        </p:spPr>
        <p:txBody>
          <a:bodyPr>
            <a:noAutofit/>
          </a:bodyPr>
          <a:lstStyle>
            <a:lvl1pPr marL="0" indent="0" algn="ctr">
              <a:buNone/>
              <a:defRPr sz="8800" b="1">
                <a:solidFill>
                  <a:schemeClr val="bg1"/>
                </a:solidFill>
              </a:defRPr>
            </a:lvl1pPr>
          </a:lstStyle>
          <a:p>
            <a:pPr lvl="0"/>
            <a:r>
              <a:rPr lang="en-AU"/>
              <a:t>Title</a:t>
            </a:r>
          </a:p>
        </p:txBody>
      </p:sp>
      <p:sp>
        <p:nvSpPr>
          <p:cNvPr id="11" name="Text Placeholder 4"/>
          <p:cNvSpPr>
            <a:spLocks noGrp="1"/>
          </p:cNvSpPr>
          <p:nvPr>
            <p:ph type="body" sz="quarter" idx="11" hasCustomPrompt="1"/>
          </p:nvPr>
        </p:nvSpPr>
        <p:spPr>
          <a:xfrm>
            <a:off x="827902" y="4310812"/>
            <a:ext cx="10536195" cy="774100"/>
          </a:xfrm>
        </p:spPr>
        <p:txBody>
          <a:bodyPr>
            <a:normAutofit/>
          </a:bodyPr>
          <a:lstStyle>
            <a:lvl1pPr marL="0" indent="0" algn="ctr">
              <a:buNone/>
              <a:defRPr sz="5400" b="1">
                <a:solidFill>
                  <a:schemeClr val="bg1"/>
                </a:solidFill>
              </a:defRPr>
            </a:lvl1pPr>
          </a:lstStyle>
          <a:p>
            <a:pPr lvl="0"/>
            <a:r>
              <a:rPr lang="en-AU"/>
              <a:t>Subtitle</a:t>
            </a:r>
          </a:p>
        </p:txBody>
      </p:sp>
    </p:spTree>
    <p:extLst>
      <p:ext uri="{BB962C8B-B14F-4D97-AF65-F5344CB8AC3E}">
        <p14:creationId xmlns:p14="http://schemas.microsoft.com/office/powerpoint/2010/main" val="671131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B4321-9BE1-4158-9F72-EEF051A9DC67}" type="slidenum">
              <a:rPr lang="en-AU" smtClean="0"/>
              <a:t>‹#›</a:t>
            </a:fld>
            <a:endParaRPr lang="en-AU"/>
          </a:p>
        </p:txBody>
      </p:sp>
    </p:spTree>
    <p:extLst>
      <p:ext uri="{BB962C8B-B14F-4D97-AF65-F5344CB8AC3E}">
        <p14:creationId xmlns:p14="http://schemas.microsoft.com/office/powerpoint/2010/main" val="402077380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4" r:id="rId5"/>
    <p:sldLayoutId id="2147483656" r:id="rId6"/>
  </p:sldLayoutIdLst>
  <p:hf hdr="0" ftr="0" dt="0"/>
  <p:txStyles>
    <p:title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B4321-9BE1-4158-9F72-EEF051A9DC67}" type="slidenum">
              <a:rPr lang="en-AU" smtClean="0"/>
              <a:t>‹#›</a:t>
            </a:fld>
            <a:endParaRPr lang="en-AU"/>
          </a:p>
        </p:txBody>
      </p:sp>
    </p:spTree>
    <p:extLst>
      <p:ext uri="{BB962C8B-B14F-4D97-AF65-F5344CB8AC3E}">
        <p14:creationId xmlns:p14="http://schemas.microsoft.com/office/powerpoint/2010/main" val="1457388517"/>
      </p:ext>
    </p:extLst>
  </p:cSld>
  <p:clrMap bg1="lt1" tx1="dk1" bg2="lt2" tx2="dk2" accent1="accent1" accent2="accent2" accent3="accent3" accent4="accent4" accent5="accent5" accent6="accent6" hlink="hlink" folHlink="folHlink"/>
  <p:sldLayoutIdLst>
    <p:sldLayoutId id="2147483658" r:id="rId1"/>
    <p:sldLayoutId id="2147483659" r:id="rId2"/>
  </p:sldLayoutIdLst>
  <p:hf hdr="0" ftr="0" dt="0"/>
  <p:txStyles>
    <p:title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B4321-9BE1-4158-9F72-EEF051A9DC67}" type="slidenum">
              <a:rPr lang="en-AU" smtClean="0"/>
              <a:t>‹#›</a:t>
            </a:fld>
            <a:endParaRPr lang="en-AU"/>
          </a:p>
        </p:txBody>
      </p:sp>
    </p:spTree>
    <p:extLst>
      <p:ext uri="{BB962C8B-B14F-4D97-AF65-F5344CB8AC3E}">
        <p14:creationId xmlns:p14="http://schemas.microsoft.com/office/powerpoint/2010/main" val="3664628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B4321-9BE1-4158-9F72-EEF051A9DC67}" type="slidenum">
              <a:rPr lang="en-AU" smtClean="0"/>
              <a:t>‹#›</a:t>
            </a:fld>
            <a:endParaRPr lang="en-AU"/>
          </a:p>
        </p:txBody>
      </p:sp>
    </p:spTree>
    <p:extLst>
      <p:ext uri="{BB962C8B-B14F-4D97-AF65-F5344CB8AC3E}">
        <p14:creationId xmlns:p14="http://schemas.microsoft.com/office/powerpoint/2010/main" val="21907986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ARPANSA RSB Update</a:t>
            </a:r>
          </a:p>
        </p:txBody>
      </p:sp>
      <p:sp>
        <p:nvSpPr>
          <p:cNvPr id="3" name="Text Placeholder 2"/>
          <p:cNvSpPr>
            <a:spLocks noGrp="1"/>
          </p:cNvSpPr>
          <p:nvPr>
            <p:ph type="body" sz="quarter" idx="11"/>
          </p:nvPr>
        </p:nvSpPr>
        <p:spPr>
          <a:xfrm>
            <a:off x="827902" y="4672668"/>
            <a:ext cx="10536195" cy="973123"/>
          </a:xfrm>
        </p:spPr>
        <p:txBody>
          <a:bodyPr>
            <a:normAutofit/>
          </a:bodyPr>
          <a:lstStyle/>
          <a:p>
            <a:r>
              <a:rPr lang="en-AU" sz="4800" dirty="0"/>
              <a:t>2022 ARPANSA Licence Holder Forum</a:t>
            </a:r>
          </a:p>
        </p:txBody>
      </p:sp>
    </p:spTree>
    <p:extLst>
      <p:ext uri="{BB962C8B-B14F-4D97-AF65-F5344CB8AC3E}">
        <p14:creationId xmlns:p14="http://schemas.microsoft.com/office/powerpoint/2010/main" val="109429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Same Side Corner Rectangle 9"/>
          <p:cNvSpPr/>
          <p:nvPr/>
        </p:nvSpPr>
        <p:spPr>
          <a:xfrm rot="16200000">
            <a:off x="7105650" y="1730375"/>
            <a:ext cx="6858000" cy="3397250"/>
          </a:xfrm>
          <a:prstGeom prst="snip2SameRect">
            <a:avLst>
              <a:gd name="adj1" fmla="val 50000"/>
              <a:gd name="adj2" fmla="val 0"/>
            </a:avLst>
          </a:prstGeom>
          <a:gradFill flip="none" rotWithShape="1">
            <a:gsLst>
              <a:gs pos="0">
                <a:schemeClr val="accent6">
                  <a:lumMod val="0"/>
                  <a:lumOff val="100000"/>
                  <a:alpha val="0"/>
                </a:schemeClr>
              </a:gs>
              <a:gs pos="47000">
                <a:schemeClr val="accent6">
                  <a:lumMod val="0"/>
                  <a:lumOff val="100000"/>
                  <a:alpha val="70000"/>
                </a:schemeClr>
              </a:gs>
              <a:gs pos="100000">
                <a:srgbClr val="00B0F0"/>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nip Same Side Corner Rectangle 7"/>
          <p:cNvSpPr/>
          <p:nvPr/>
        </p:nvSpPr>
        <p:spPr>
          <a:xfrm rot="5400000">
            <a:off x="-1762125" y="1730375"/>
            <a:ext cx="6858000" cy="3397250"/>
          </a:xfrm>
          <a:prstGeom prst="snip2SameRect">
            <a:avLst>
              <a:gd name="adj1" fmla="val 50000"/>
              <a:gd name="adj2" fmla="val 0"/>
            </a:avLst>
          </a:prstGeom>
          <a:gradFill flip="none" rotWithShape="1">
            <a:gsLst>
              <a:gs pos="0">
                <a:schemeClr val="accent6">
                  <a:lumMod val="0"/>
                  <a:lumOff val="100000"/>
                  <a:alpha val="0"/>
                </a:schemeClr>
              </a:gs>
              <a:gs pos="47000">
                <a:schemeClr val="accent6">
                  <a:lumMod val="0"/>
                  <a:lumOff val="100000"/>
                  <a:alpha val="62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39800" y="94099"/>
            <a:ext cx="10312400" cy="993775"/>
          </a:xfrm>
        </p:spPr>
        <p:txBody>
          <a:bodyPr>
            <a:normAutofit/>
          </a:bodyPr>
          <a:lstStyle/>
          <a:p>
            <a:pPr algn="ctr"/>
            <a:r>
              <a:rPr lang="en-AU"/>
              <a:t>Inspection Program Overview</a:t>
            </a:r>
          </a:p>
        </p:txBody>
      </p:sp>
      <p:graphicFrame>
        <p:nvGraphicFramePr>
          <p:cNvPr id="4" name="Content Placeholder 3"/>
          <p:cNvGraphicFramePr>
            <a:graphicFrameLocks noGrp="1"/>
          </p:cNvGraphicFramePr>
          <p:nvPr>
            <p:ph idx="1"/>
          </p:nvPr>
        </p:nvGraphicFramePr>
        <p:xfrm>
          <a:off x="2178050" y="1536700"/>
          <a:ext cx="78359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525000" y="1536700"/>
            <a:ext cx="26670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rPr>
              <a:t>Regulatory Priority informed 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rPr>
              <a:t>For Sources - inherent hazard of the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rPr>
              <a:t>For Facilities – Using a risk ranking methodology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rPr>
              <a:t>Inspection scope defined 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rPr>
              <a:t>Performance Objectives and Criteria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rPr>
              <a:t>Applicable Codes and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rPr>
              <a:t>Licence holder commitments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rPr>
              <a:t>Past performance</a:t>
            </a:r>
          </a:p>
        </p:txBody>
      </p:sp>
      <p:graphicFrame>
        <p:nvGraphicFramePr>
          <p:cNvPr id="6" name="Diagram 5"/>
          <p:cNvGraphicFramePr/>
          <p:nvPr/>
        </p:nvGraphicFramePr>
        <p:xfrm>
          <a:off x="88900" y="1776248"/>
          <a:ext cx="2838450" cy="38173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Oval Callout 11"/>
          <p:cNvSpPr/>
          <p:nvPr/>
        </p:nvSpPr>
        <p:spPr>
          <a:xfrm>
            <a:off x="5279871" y="4253149"/>
            <a:ext cx="1862906" cy="1175465"/>
          </a:xfrm>
          <a:prstGeom prst="wedgeEllipseCallout">
            <a:avLst>
              <a:gd name="adj1" fmla="val -45976"/>
              <a:gd name="adj2" fmla="val 51616"/>
            </a:avLst>
          </a:prstGeom>
          <a:solidFill>
            <a:schemeClr val="accent2">
              <a:lumMod val="60000"/>
              <a:lumOff val="40000"/>
            </a:schemeClr>
          </a:solidFill>
          <a:ln>
            <a:noFill/>
          </a:ln>
          <a:effectLst>
            <a:outerShdw blurRad="292100" dist="50800" dir="5400000" algn="ctr" rotWithShape="0">
              <a:srgbClr val="000000">
                <a:alpha val="38000"/>
              </a:srgbClr>
            </a:outerShd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Calibri" panose="020F0502020204030204"/>
                <a:ea typeface="+mn-ea"/>
                <a:cs typeface="+mn-cs"/>
              </a:rPr>
              <a:t>Feedback</a:t>
            </a:r>
            <a:br>
              <a:rPr kumimoji="0" lang="en-AU"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AU" sz="1800" b="0" i="0" u="none" strike="noStrike" kern="1200" cap="none" spc="0" normalizeH="0" baseline="0" noProof="0">
                <a:ln>
                  <a:noFill/>
                </a:ln>
                <a:solidFill>
                  <a:prstClr val="white"/>
                </a:solidFill>
                <a:effectLst/>
                <a:uLnTx/>
                <a:uFillTx/>
                <a:latin typeface="Calibri" panose="020F0502020204030204"/>
                <a:ea typeface="+mn-ea"/>
                <a:cs typeface="+mn-cs"/>
              </a:rPr>
              <a:t>(survey)</a:t>
            </a:r>
          </a:p>
        </p:txBody>
      </p:sp>
      <p:sp>
        <p:nvSpPr>
          <p:cNvPr id="3" name="Slide Number Placeholder 2">
            <a:extLst>
              <a:ext uri="{FF2B5EF4-FFF2-40B4-BE49-F238E27FC236}">
                <a16:creationId xmlns:a16="http://schemas.microsoft.com/office/drawing/2014/main" id="{2977B485-72E7-4C43-AC78-D41971EDE82A}"/>
              </a:ext>
            </a:extLst>
          </p:cNvPr>
          <p:cNvSpPr>
            <a:spLocks noGrp="1"/>
          </p:cNvSpPr>
          <p:nvPr>
            <p:ph type="sldNum" sz="quarter" idx="12"/>
          </p:nvPr>
        </p:nvSpPr>
        <p:spPr/>
        <p:txBody>
          <a:bodyPr/>
          <a:lstStyle/>
          <a:p>
            <a:fld id="{6C4B4321-9BE1-4158-9F72-EEF051A9DC67}" type="slidenum">
              <a:rPr lang="en-AU" smtClean="0"/>
              <a:t>10</a:t>
            </a:fld>
            <a:endParaRPr lang="en-AU"/>
          </a:p>
        </p:txBody>
      </p:sp>
    </p:spTree>
    <p:extLst>
      <p:ext uri="{BB962C8B-B14F-4D97-AF65-F5344CB8AC3E}">
        <p14:creationId xmlns:p14="http://schemas.microsoft.com/office/powerpoint/2010/main" val="194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5" grpId="0"/>
      <p:bldGraphic spid="6" grpId="0">
        <p:bldAsOne/>
      </p:bldGraphic>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A4FB-F8FA-4634-A4A4-EC457C1FC7BD}"/>
              </a:ext>
            </a:extLst>
          </p:cNvPr>
          <p:cNvSpPr>
            <a:spLocks noGrp="1"/>
          </p:cNvSpPr>
          <p:nvPr>
            <p:ph type="title"/>
          </p:nvPr>
        </p:nvSpPr>
        <p:spPr/>
        <p:txBody>
          <a:bodyPr/>
          <a:lstStyle/>
          <a:p>
            <a:r>
              <a:rPr lang="en-AU"/>
              <a:t>Inspections Performed</a:t>
            </a:r>
          </a:p>
        </p:txBody>
      </p:sp>
      <p:sp>
        <p:nvSpPr>
          <p:cNvPr id="3" name="Content Placeholder 2">
            <a:extLst>
              <a:ext uri="{FF2B5EF4-FFF2-40B4-BE49-F238E27FC236}">
                <a16:creationId xmlns:a16="http://schemas.microsoft.com/office/drawing/2014/main" id="{A206C72C-0F42-4986-A06E-80E6FC387459}"/>
              </a:ext>
            </a:extLst>
          </p:cNvPr>
          <p:cNvSpPr>
            <a:spLocks noGrp="1"/>
          </p:cNvSpPr>
          <p:nvPr>
            <p:ph sz="half" idx="1"/>
          </p:nvPr>
        </p:nvSpPr>
        <p:spPr/>
        <p:txBody>
          <a:bodyPr/>
          <a:lstStyle/>
          <a:p>
            <a:r>
              <a:rPr lang="en-AU"/>
              <a:t>24 Inspections</a:t>
            </a:r>
          </a:p>
          <a:p>
            <a:pPr lvl="1"/>
            <a:r>
              <a:rPr lang="en-AU"/>
              <a:t>13 Source</a:t>
            </a:r>
          </a:p>
          <a:p>
            <a:pPr lvl="1"/>
            <a:r>
              <a:rPr lang="en-AU"/>
              <a:t>11 Facility</a:t>
            </a:r>
          </a:p>
          <a:p>
            <a:r>
              <a:rPr lang="en-AU"/>
              <a:t>Outcomes</a:t>
            </a:r>
          </a:p>
          <a:p>
            <a:pPr lvl="1"/>
            <a:r>
              <a:rPr lang="en-AU"/>
              <a:t>20 Compliant</a:t>
            </a:r>
          </a:p>
          <a:p>
            <a:pPr lvl="1"/>
            <a:r>
              <a:rPr lang="en-AU"/>
              <a:t>4 Potential Non-Compliant</a:t>
            </a:r>
          </a:p>
          <a:p>
            <a:endParaRPr lang="en-AU"/>
          </a:p>
        </p:txBody>
      </p:sp>
      <p:graphicFrame>
        <p:nvGraphicFramePr>
          <p:cNvPr id="7" name="Content Placeholder 6">
            <a:extLst>
              <a:ext uri="{FF2B5EF4-FFF2-40B4-BE49-F238E27FC236}">
                <a16:creationId xmlns:a16="http://schemas.microsoft.com/office/drawing/2014/main" id="{A4183AEC-6F47-40E4-90C5-2D066F6755F5}"/>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A30B7230-38C5-4632-85E2-C64FBBD65C9F}"/>
              </a:ext>
            </a:extLst>
          </p:cNvPr>
          <p:cNvSpPr>
            <a:spLocks noGrp="1"/>
          </p:cNvSpPr>
          <p:nvPr>
            <p:ph type="sldNum" sz="quarter" idx="12"/>
          </p:nvPr>
        </p:nvSpPr>
        <p:spPr/>
        <p:txBody>
          <a:bodyPr/>
          <a:lstStyle/>
          <a:p>
            <a:fld id="{6C4B4321-9BE1-4158-9F72-EEF051A9DC67}" type="slidenum">
              <a:rPr lang="en-AU" smtClean="0"/>
              <a:t>11</a:t>
            </a:fld>
            <a:endParaRPr lang="en-AU"/>
          </a:p>
        </p:txBody>
      </p:sp>
    </p:spTree>
    <p:extLst>
      <p:ext uri="{BB962C8B-B14F-4D97-AF65-F5344CB8AC3E}">
        <p14:creationId xmlns:p14="http://schemas.microsoft.com/office/powerpoint/2010/main" val="163318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75EB0B-AF3A-433F-B141-0A962A8BB21F}"/>
              </a:ext>
            </a:extLst>
          </p:cNvPr>
          <p:cNvSpPr>
            <a:spLocks noGrp="1"/>
          </p:cNvSpPr>
          <p:nvPr>
            <p:ph idx="1"/>
          </p:nvPr>
        </p:nvSpPr>
        <p:spPr>
          <a:xfrm>
            <a:off x="838200" y="1825625"/>
            <a:ext cx="6416040" cy="4351338"/>
          </a:xfrm>
        </p:spPr>
        <p:txBody>
          <a:bodyPr vert="horz" lIns="91440" tIns="45720" rIns="91440" bIns="45720" rtlCol="0" anchor="t">
            <a:normAutofit fontScale="92500" lnSpcReduction="10000"/>
          </a:bodyPr>
          <a:lstStyle/>
          <a:p>
            <a:r>
              <a:rPr lang="en-AU"/>
              <a:t>Licence Applications</a:t>
            </a:r>
          </a:p>
          <a:p>
            <a:pPr lvl="1"/>
            <a:r>
              <a:rPr lang="en-AU"/>
              <a:t>4 Change Applications</a:t>
            </a:r>
          </a:p>
          <a:p>
            <a:pPr lvl="1"/>
            <a:r>
              <a:rPr lang="en-AU"/>
              <a:t>2 New Licence Applications</a:t>
            </a:r>
          </a:p>
          <a:p>
            <a:r>
              <a:rPr lang="en-AU"/>
              <a:t>Reviews</a:t>
            </a:r>
          </a:p>
          <a:p>
            <a:pPr lvl="1"/>
            <a:r>
              <a:rPr lang="en-AU"/>
              <a:t>50 Licences Re-Issued</a:t>
            </a:r>
          </a:p>
          <a:p>
            <a:pPr lvl="1"/>
            <a:r>
              <a:rPr lang="en-AU"/>
              <a:t>30 requests under Section 63 of the Regulations</a:t>
            </a:r>
          </a:p>
          <a:p>
            <a:r>
              <a:rPr lang="en-AU"/>
              <a:t>Reporting Timeframe</a:t>
            </a:r>
          </a:p>
          <a:p>
            <a:pPr lvl="1"/>
            <a:r>
              <a:rPr lang="en-AU"/>
              <a:t>Average 28 days down from long term average of 40 days</a:t>
            </a:r>
          </a:p>
          <a:p>
            <a:pPr lvl="1"/>
            <a:endParaRPr lang="en-AU"/>
          </a:p>
          <a:p>
            <a:pPr lvl="2"/>
            <a:endParaRPr lang="en-AU"/>
          </a:p>
        </p:txBody>
      </p:sp>
      <p:sp>
        <p:nvSpPr>
          <p:cNvPr id="2" name="Title 1">
            <a:extLst>
              <a:ext uri="{FF2B5EF4-FFF2-40B4-BE49-F238E27FC236}">
                <a16:creationId xmlns:a16="http://schemas.microsoft.com/office/drawing/2014/main" id="{10584720-CEA2-46FF-9BA3-3056299036D8}"/>
              </a:ext>
            </a:extLst>
          </p:cNvPr>
          <p:cNvSpPr>
            <a:spLocks noGrp="1"/>
          </p:cNvSpPr>
          <p:nvPr>
            <p:ph type="title"/>
          </p:nvPr>
        </p:nvSpPr>
        <p:spPr/>
        <p:txBody>
          <a:bodyPr/>
          <a:lstStyle/>
          <a:p>
            <a:r>
              <a:rPr lang="en-AU"/>
              <a:t>Regulatory Insights</a:t>
            </a:r>
          </a:p>
        </p:txBody>
      </p:sp>
      <p:pic>
        <p:nvPicPr>
          <p:cNvPr id="8" name="Picture 1" descr="Days after inspection to report (avg)">
            <a:extLst>
              <a:ext uri="{FF2B5EF4-FFF2-40B4-BE49-F238E27FC236}">
                <a16:creationId xmlns:a16="http://schemas.microsoft.com/office/drawing/2014/main" id="{B4F915E8-A10B-4B3E-A6DE-FB69E5218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640" y="1690688"/>
            <a:ext cx="4201160" cy="28007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B0FC559-B9BA-4194-8922-A72EEEDA7588}"/>
              </a:ext>
            </a:extLst>
          </p:cNvPr>
          <p:cNvSpPr>
            <a:spLocks noGrp="1"/>
          </p:cNvSpPr>
          <p:nvPr>
            <p:ph type="sldNum" sz="quarter" idx="12"/>
          </p:nvPr>
        </p:nvSpPr>
        <p:spPr/>
        <p:txBody>
          <a:bodyPr/>
          <a:lstStyle/>
          <a:p>
            <a:fld id="{6C4B4321-9BE1-4158-9F72-EEF051A9DC67}" type="slidenum">
              <a:rPr lang="en-AU" smtClean="0"/>
              <a:t>12</a:t>
            </a:fld>
            <a:endParaRPr lang="en-AU"/>
          </a:p>
        </p:txBody>
      </p:sp>
    </p:spTree>
    <p:extLst>
      <p:ext uri="{BB962C8B-B14F-4D97-AF65-F5344CB8AC3E}">
        <p14:creationId xmlns:p14="http://schemas.microsoft.com/office/powerpoint/2010/main" val="133517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A63A70-A9D1-4142-A1D9-BCD43ED9274C}"/>
              </a:ext>
            </a:extLst>
          </p:cNvPr>
          <p:cNvSpPr/>
          <p:nvPr/>
        </p:nvSpPr>
        <p:spPr>
          <a:xfrm>
            <a:off x="0" y="0"/>
            <a:ext cx="37882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5811B84-2463-4567-B7C0-7A3B9CCE5913}"/>
              </a:ext>
            </a:extLst>
          </p:cNvPr>
          <p:cNvSpPr txBox="1">
            <a:spLocks/>
          </p:cNvSpPr>
          <p:nvPr/>
        </p:nvSpPr>
        <p:spPr>
          <a:xfrm>
            <a:off x="195275" y="0"/>
            <a:ext cx="3592953" cy="68580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AU" sz="4000" b="1" i="0" u="none" strike="noStrike" kern="1200" cap="none" spc="0" normalizeH="0" baseline="0" noProof="0">
                <a:ln>
                  <a:noFill/>
                </a:ln>
                <a:solidFill>
                  <a:srgbClr val="FFFFFF"/>
                </a:solidFill>
                <a:effectLst/>
                <a:uLnTx/>
                <a:uFillTx/>
                <a:latin typeface="Calibri" panose="020F0502020204030204"/>
                <a:ea typeface="+mj-ea"/>
                <a:cs typeface="+mj-cs"/>
              </a:rPr>
              <a:t>Good Practice</a:t>
            </a:r>
          </a:p>
        </p:txBody>
      </p:sp>
      <p:sp>
        <p:nvSpPr>
          <p:cNvPr id="9" name="Content Placeholder 2">
            <a:extLst>
              <a:ext uri="{FF2B5EF4-FFF2-40B4-BE49-F238E27FC236}">
                <a16:creationId xmlns:a16="http://schemas.microsoft.com/office/drawing/2014/main" id="{477A4AF6-8624-48B1-A9A6-BAFA6E2DC607}"/>
              </a:ext>
            </a:extLst>
          </p:cNvPr>
          <p:cNvSpPr txBox="1">
            <a:spLocks/>
          </p:cNvSpPr>
          <p:nvPr/>
        </p:nvSpPr>
        <p:spPr>
          <a:xfrm>
            <a:off x="4090282" y="275120"/>
            <a:ext cx="7804869" cy="6419877"/>
          </a:xfrm>
          <a:prstGeom prst="rect">
            <a:avLst/>
          </a:prstGeom>
        </p:spPr>
        <p:txBody>
          <a:bodyPr>
            <a:normAutofit fontScale="8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The use of external video cameras capable of providing safe observation from outside the laboratory when forensic examination of radiological materials takes place thereby limiting the risk of exposure </a:t>
            </a:r>
            <a:r>
              <a:rPr kumimoji="0" lang="en-AU" sz="3200" b="0" i="1" u="none" strike="noStrike" kern="1200" cap="none" spc="0" normalizeH="0" baseline="0" noProof="0">
                <a:ln>
                  <a:noFill/>
                </a:ln>
                <a:solidFill>
                  <a:srgbClr val="444444"/>
                </a:solidFill>
                <a:effectLst/>
                <a:uLnTx/>
                <a:uFillTx/>
                <a:latin typeface="Calibri" panose="020F0502020204030204"/>
                <a:ea typeface="+mn-ea"/>
                <a:cs typeface="+mn-cs"/>
              </a:rPr>
              <a:t>[ANSTO Source 05-2021]</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An electronic radiation source inspection checklist developed by CSIRO is used to assess the compliance of a controlled apparatus with both CSIRO’s internal requirements and their licence condition requirement with respect to relevant codes and standards. </a:t>
            </a:r>
            <a:r>
              <a:rPr kumimoji="0" lang="en-AU" sz="3200" b="0" i="1" u="none" strike="noStrike" kern="1200" cap="none" spc="0" normalizeH="0" baseline="0" noProof="0">
                <a:ln>
                  <a:noFill/>
                </a:ln>
                <a:solidFill>
                  <a:srgbClr val="444444"/>
                </a:solidFill>
                <a:effectLst/>
                <a:uLnTx/>
                <a:uFillTx/>
                <a:latin typeface="Calibri" panose="020F0502020204030204"/>
                <a:ea typeface="+mn-ea"/>
                <a:cs typeface="+mn-cs"/>
              </a:rPr>
              <a:t>[CSIRO, 06-2021]</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The use of computer aided modelling of the floor plan or layout of the indoor area in which industrial radiography is to be conducted for the purpose of identifying areas of potential exposure and establishing safety boundaries. </a:t>
            </a:r>
            <a:r>
              <a:rPr kumimoji="0" lang="en-AU" sz="3200" b="0" i="1" u="none" strike="noStrike" kern="1200" cap="none" spc="0" normalizeH="0" baseline="0" noProof="0">
                <a:ln>
                  <a:noFill/>
                </a:ln>
                <a:solidFill>
                  <a:srgbClr val="444444"/>
                </a:solidFill>
                <a:effectLst/>
                <a:uLnTx/>
                <a:uFillTx/>
                <a:latin typeface="Calibri" panose="020F0502020204030204"/>
                <a:ea typeface="+mn-ea"/>
                <a:cs typeface="+mn-cs"/>
              </a:rPr>
              <a:t>[ASD, 04-2021]</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AU" sz="3200" b="0" i="1"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219A339-767F-45D1-BDAA-491C72C67A39}"/>
              </a:ext>
            </a:extLst>
          </p:cNvPr>
          <p:cNvSpPr>
            <a:spLocks noGrp="1"/>
          </p:cNvSpPr>
          <p:nvPr>
            <p:ph type="sldNum" sz="quarter" idx="12"/>
          </p:nvPr>
        </p:nvSpPr>
        <p:spPr/>
        <p:txBody>
          <a:bodyPr/>
          <a:lstStyle/>
          <a:p>
            <a:fld id="{6C4B4321-9BE1-4158-9F72-EEF051A9DC67}" type="slidenum">
              <a:rPr lang="en-AU" smtClean="0"/>
              <a:t>13</a:t>
            </a:fld>
            <a:endParaRPr lang="en-AU"/>
          </a:p>
        </p:txBody>
      </p:sp>
    </p:spTree>
    <p:extLst>
      <p:ext uri="{BB962C8B-B14F-4D97-AF65-F5344CB8AC3E}">
        <p14:creationId xmlns:p14="http://schemas.microsoft.com/office/powerpoint/2010/main" val="394970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A63A70-A9D1-4142-A1D9-BCD43ED9274C}"/>
              </a:ext>
            </a:extLst>
          </p:cNvPr>
          <p:cNvSpPr/>
          <p:nvPr/>
        </p:nvSpPr>
        <p:spPr>
          <a:xfrm>
            <a:off x="0" y="0"/>
            <a:ext cx="37882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5811B84-2463-4567-B7C0-7A3B9CCE5913}"/>
              </a:ext>
            </a:extLst>
          </p:cNvPr>
          <p:cNvSpPr txBox="1">
            <a:spLocks/>
          </p:cNvSpPr>
          <p:nvPr/>
        </p:nvSpPr>
        <p:spPr>
          <a:xfrm>
            <a:off x="195275" y="0"/>
            <a:ext cx="3592953" cy="68580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AU" sz="4000" b="1" i="0" u="none" strike="noStrike" kern="1200" cap="none" spc="0" normalizeH="0" baseline="0" noProof="0">
                <a:ln>
                  <a:noFill/>
                </a:ln>
                <a:solidFill>
                  <a:srgbClr val="FFFFFF"/>
                </a:solidFill>
                <a:effectLst/>
                <a:uLnTx/>
                <a:uFillTx/>
                <a:latin typeface="Calibri" panose="020F0502020204030204"/>
                <a:ea typeface="+mj-ea"/>
                <a:cs typeface="+mj-cs"/>
              </a:rPr>
              <a:t>Breach (Significant)</a:t>
            </a:r>
          </a:p>
        </p:txBody>
      </p:sp>
      <p:sp>
        <p:nvSpPr>
          <p:cNvPr id="9" name="Content Placeholder 2">
            <a:extLst>
              <a:ext uri="{FF2B5EF4-FFF2-40B4-BE49-F238E27FC236}">
                <a16:creationId xmlns:a16="http://schemas.microsoft.com/office/drawing/2014/main" id="{477A4AF6-8624-48B1-A9A6-BAFA6E2DC607}"/>
              </a:ext>
            </a:extLst>
          </p:cNvPr>
          <p:cNvSpPr txBox="1">
            <a:spLocks/>
          </p:cNvSpPr>
          <p:nvPr/>
        </p:nvSpPr>
        <p:spPr>
          <a:xfrm>
            <a:off x="4090282" y="275120"/>
            <a:ext cx="7804869" cy="6419877"/>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S60(1) - Radioactive material exceeded safety case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Failure to comply with subsection 60(1) of the Regulations in that it has not effectively managed nor stayed within the safety case as it relates to a specific isotope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AU" sz="3200" b="0" i="1"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9D3BD31-27DC-4887-8DCE-FE58DA375059}"/>
              </a:ext>
            </a:extLst>
          </p:cNvPr>
          <p:cNvSpPr>
            <a:spLocks noGrp="1"/>
          </p:cNvSpPr>
          <p:nvPr>
            <p:ph type="sldNum" sz="quarter" idx="12"/>
          </p:nvPr>
        </p:nvSpPr>
        <p:spPr/>
        <p:txBody>
          <a:bodyPr/>
          <a:lstStyle/>
          <a:p>
            <a:fld id="{6C4B4321-9BE1-4158-9F72-EEF051A9DC67}" type="slidenum">
              <a:rPr lang="en-AU" smtClean="0"/>
              <a:t>14</a:t>
            </a:fld>
            <a:endParaRPr lang="en-AU"/>
          </a:p>
        </p:txBody>
      </p:sp>
    </p:spTree>
    <p:extLst>
      <p:ext uri="{BB962C8B-B14F-4D97-AF65-F5344CB8AC3E}">
        <p14:creationId xmlns:p14="http://schemas.microsoft.com/office/powerpoint/2010/main" val="136149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A63A70-A9D1-4142-A1D9-BCD43ED9274C}"/>
              </a:ext>
            </a:extLst>
          </p:cNvPr>
          <p:cNvSpPr/>
          <p:nvPr/>
        </p:nvSpPr>
        <p:spPr>
          <a:xfrm>
            <a:off x="0" y="0"/>
            <a:ext cx="37882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5811B84-2463-4567-B7C0-7A3B9CCE5913}"/>
              </a:ext>
            </a:extLst>
          </p:cNvPr>
          <p:cNvSpPr txBox="1">
            <a:spLocks/>
          </p:cNvSpPr>
          <p:nvPr/>
        </p:nvSpPr>
        <p:spPr>
          <a:xfrm>
            <a:off x="195275" y="0"/>
            <a:ext cx="3592953" cy="68580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AU" sz="4000" b="1" i="0" u="none" strike="noStrike" kern="1200" cap="none" spc="0" normalizeH="0" baseline="0" noProof="0">
                <a:ln>
                  <a:noFill/>
                </a:ln>
                <a:solidFill>
                  <a:srgbClr val="FFFFFF"/>
                </a:solidFill>
                <a:effectLst/>
                <a:uLnTx/>
                <a:uFillTx/>
                <a:latin typeface="Calibri" panose="020F0502020204030204"/>
                <a:ea typeface="+mj-ea"/>
                <a:cs typeface="+mj-cs"/>
              </a:rPr>
              <a:t>Breach (Significant)</a:t>
            </a:r>
          </a:p>
        </p:txBody>
      </p:sp>
      <p:sp>
        <p:nvSpPr>
          <p:cNvPr id="9" name="Content Placeholder 2">
            <a:extLst>
              <a:ext uri="{FF2B5EF4-FFF2-40B4-BE49-F238E27FC236}">
                <a16:creationId xmlns:a16="http://schemas.microsoft.com/office/drawing/2014/main" id="{477A4AF6-8624-48B1-A9A6-BAFA6E2DC607}"/>
              </a:ext>
            </a:extLst>
          </p:cNvPr>
          <p:cNvSpPr txBox="1">
            <a:spLocks/>
          </p:cNvSpPr>
          <p:nvPr/>
        </p:nvSpPr>
        <p:spPr>
          <a:xfrm>
            <a:off x="4090282" y="275120"/>
            <a:ext cx="7804869" cy="6419877"/>
          </a:xfrm>
          <a:prstGeom prst="rect">
            <a:avLst/>
          </a:prstGeom>
        </p:spPr>
        <p:txBody>
          <a:bodyPr>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S63 – Significant change without prior approval</a:t>
            </a:r>
            <a:endPar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The licence holder did not obtain prior approval of the CEO of ARPANSA to make a change that had significant implications for safety - namely altering the interlocks on the Linear Accelerator</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S61- Ineffective review plans and arrangements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The licence holder has failed to effectively review plans and arrangements within three years as required by section 61 of the Regulations. The Source Security Plan had not been revised since its original issue in 2013.</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AU" sz="3200" b="0" i="1"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80C895F-8009-4809-BEC9-35B4B203E515}"/>
              </a:ext>
            </a:extLst>
          </p:cNvPr>
          <p:cNvSpPr>
            <a:spLocks noGrp="1"/>
          </p:cNvSpPr>
          <p:nvPr>
            <p:ph type="sldNum" sz="quarter" idx="12"/>
          </p:nvPr>
        </p:nvSpPr>
        <p:spPr/>
        <p:txBody>
          <a:bodyPr/>
          <a:lstStyle/>
          <a:p>
            <a:fld id="{6C4B4321-9BE1-4158-9F72-EEF051A9DC67}" type="slidenum">
              <a:rPr lang="en-AU" smtClean="0"/>
              <a:t>15</a:t>
            </a:fld>
            <a:endParaRPr lang="en-AU"/>
          </a:p>
        </p:txBody>
      </p:sp>
    </p:spTree>
    <p:extLst>
      <p:ext uri="{BB962C8B-B14F-4D97-AF65-F5344CB8AC3E}">
        <p14:creationId xmlns:p14="http://schemas.microsoft.com/office/powerpoint/2010/main" val="372882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A63A70-A9D1-4142-A1D9-BCD43ED9274C}"/>
              </a:ext>
            </a:extLst>
          </p:cNvPr>
          <p:cNvSpPr/>
          <p:nvPr/>
        </p:nvSpPr>
        <p:spPr>
          <a:xfrm>
            <a:off x="0" y="0"/>
            <a:ext cx="37882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5811B84-2463-4567-B7C0-7A3B9CCE5913}"/>
              </a:ext>
            </a:extLst>
          </p:cNvPr>
          <p:cNvSpPr txBox="1">
            <a:spLocks/>
          </p:cNvSpPr>
          <p:nvPr/>
        </p:nvSpPr>
        <p:spPr>
          <a:xfrm>
            <a:off x="195275" y="0"/>
            <a:ext cx="3592953" cy="68580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AU" sz="4000" b="1" i="0" u="none" strike="noStrike" kern="1200" cap="none" spc="0" normalizeH="0" baseline="0" noProof="0">
                <a:ln>
                  <a:noFill/>
                </a:ln>
                <a:solidFill>
                  <a:srgbClr val="FFFFFF"/>
                </a:solidFill>
                <a:effectLst/>
                <a:uLnTx/>
                <a:uFillTx/>
                <a:latin typeface="Calibri" panose="020F0502020204030204"/>
                <a:ea typeface="+mj-ea"/>
                <a:cs typeface="+mj-cs"/>
              </a:rPr>
              <a:t>Breach (Other)</a:t>
            </a:r>
          </a:p>
        </p:txBody>
      </p:sp>
      <p:sp>
        <p:nvSpPr>
          <p:cNvPr id="9" name="Content Placeholder 2">
            <a:extLst>
              <a:ext uri="{FF2B5EF4-FFF2-40B4-BE49-F238E27FC236}">
                <a16:creationId xmlns:a16="http://schemas.microsoft.com/office/drawing/2014/main" id="{477A4AF6-8624-48B1-A9A6-BAFA6E2DC607}"/>
              </a:ext>
            </a:extLst>
          </p:cNvPr>
          <p:cNvSpPr txBox="1">
            <a:spLocks/>
          </p:cNvSpPr>
          <p:nvPr/>
        </p:nvSpPr>
        <p:spPr>
          <a:xfrm>
            <a:off x="4090282" y="275120"/>
            <a:ext cx="7804869" cy="6419877"/>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Failure to Comply with Code or Standard (x3)</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Fail to comply with Licence Conditions (x3)</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Failure to report (x2)</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Plans and arrangements not followed or not reviewed (x1)</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Unauthorised Dealing (x1)</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Disposals and Transfers (x1)</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AU" sz="3200" b="0" i="1"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4BE2EB9-8116-4CBE-BC7C-292B49D8F00C}"/>
              </a:ext>
            </a:extLst>
          </p:cNvPr>
          <p:cNvSpPr>
            <a:spLocks noGrp="1"/>
          </p:cNvSpPr>
          <p:nvPr>
            <p:ph type="sldNum" sz="quarter" idx="12"/>
          </p:nvPr>
        </p:nvSpPr>
        <p:spPr/>
        <p:txBody>
          <a:bodyPr/>
          <a:lstStyle/>
          <a:p>
            <a:fld id="{6C4B4321-9BE1-4158-9F72-EEF051A9DC67}" type="slidenum">
              <a:rPr lang="en-AU" smtClean="0"/>
              <a:t>16</a:t>
            </a:fld>
            <a:endParaRPr lang="en-AU"/>
          </a:p>
        </p:txBody>
      </p:sp>
    </p:spTree>
    <p:extLst>
      <p:ext uri="{BB962C8B-B14F-4D97-AF65-F5344CB8AC3E}">
        <p14:creationId xmlns:p14="http://schemas.microsoft.com/office/powerpoint/2010/main" val="310481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A63A70-A9D1-4142-A1D9-BCD43ED9274C}"/>
              </a:ext>
            </a:extLst>
          </p:cNvPr>
          <p:cNvSpPr/>
          <p:nvPr/>
        </p:nvSpPr>
        <p:spPr>
          <a:xfrm>
            <a:off x="0" y="0"/>
            <a:ext cx="378822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5811B84-2463-4567-B7C0-7A3B9CCE5913}"/>
              </a:ext>
            </a:extLst>
          </p:cNvPr>
          <p:cNvSpPr txBox="1">
            <a:spLocks/>
          </p:cNvSpPr>
          <p:nvPr/>
        </p:nvSpPr>
        <p:spPr>
          <a:xfrm>
            <a:off x="195275" y="0"/>
            <a:ext cx="3592953" cy="68580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AU" sz="4000" b="1" i="0" u="none" strike="noStrike" kern="1200" cap="none" spc="0" normalizeH="0" baseline="0" noProof="0">
                <a:ln>
                  <a:noFill/>
                </a:ln>
                <a:solidFill>
                  <a:srgbClr val="FFFFFF"/>
                </a:solidFill>
                <a:effectLst/>
                <a:uLnTx/>
                <a:uFillTx/>
                <a:latin typeface="Calibri" panose="020F0502020204030204"/>
                <a:ea typeface="+mj-ea"/>
                <a:cs typeface="+mj-cs"/>
              </a:rPr>
              <a:t>Area For Improvement</a:t>
            </a:r>
          </a:p>
        </p:txBody>
      </p:sp>
      <p:pic>
        <p:nvPicPr>
          <p:cNvPr id="2052" name="Picture 4" descr="Category">
            <a:extLst>
              <a:ext uri="{FF2B5EF4-FFF2-40B4-BE49-F238E27FC236}">
                <a16:creationId xmlns:a16="http://schemas.microsoft.com/office/drawing/2014/main" id="{6C09B133-9669-4097-8225-B7936173E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503" y="35210"/>
            <a:ext cx="3354070" cy="678757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a:extLst>
              <a:ext uri="{FF2B5EF4-FFF2-40B4-BE49-F238E27FC236}">
                <a16:creationId xmlns:a16="http://schemas.microsoft.com/office/drawing/2014/main" id="{F430DD60-B120-4AA6-9890-9CD5029E08DA}"/>
              </a:ext>
            </a:extLst>
          </p:cNvPr>
          <p:cNvSpPr txBox="1">
            <a:spLocks/>
          </p:cNvSpPr>
          <p:nvPr/>
        </p:nvSpPr>
        <p:spPr>
          <a:xfrm>
            <a:off x="7532847" y="600891"/>
            <a:ext cx="4210661" cy="6126480"/>
          </a:xfrm>
          <a:prstGeom prst="rect">
            <a:avLst/>
          </a:prstGeom>
        </p:spPr>
        <p:txBody>
          <a:bodyPr>
            <a:normAutofit fontScale="6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7239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Documentation</a:t>
            </a: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 </a:t>
            </a:r>
          </a:p>
          <a:p>
            <a:pPr marL="27305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3000" b="0" i="1" u="none" strike="noStrike" kern="1200" cap="none" spc="0" normalizeH="0" baseline="0" noProof="0">
                <a:ln>
                  <a:noFill/>
                </a:ln>
                <a:solidFill>
                  <a:srgbClr val="444444"/>
                </a:solidFill>
                <a:effectLst/>
                <a:uLnTx/>
                <a:uFillTx/>
                <a:latin typeface="Calibri" panose="020F0502020204030204"/>
                <a:ea typeface="+mn-ea"/>
                <a:cs typeface="+mn-cs"/>
              </a:rPr>
              <a:t>e.g. not up to date / reviewed</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Equipment/Technology           </a:t>
            </a:r>
          </a:p>
          <a:p>
            <a:pPr marL="27305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3100" b="0" i="1" u="none" strike="noStrike" kern="1200" cap="none" spc="0" normalizeH="0" baseline="0" noProof="0">
                <a:ln>
                  <a:noFill/>
                </a:ln>
                <a:solidFill>
                  <a:srgbClr val="444444"/>
                </a:solidFill>
                <a:effectLst/>
                <a:uLnTx/>
                <a:uFillTx/>
                <a:latin typeface="Calibri" panose="020F0502020204030204"/>
                <a:ea typeface="+mn-ea"/>
                <a:cs typeface="+mn-cs"/>
              </a:rPr>
              <a:t>e.g. inspection, servicing and testing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Change Control</a:t>
            </a:r>
          </a:p>
          <a:p>
            <a:pPr marL="27305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3000" b="0" i="1" u="none" strike="noStrike" kern="1200" cap="none" spc="0" normalizeH="0" baseline="0" noProof="0">
                <a:ln>
                  <a:noFill/>
                </a:ln>
                <a:solidFill>
                  <a:srgbClr val="444444"/>
                </a:solidFill>
                <a:effectLst/>
                <a:uLnTx/>
                <a:uFillTx/>
                <a:latin typeface="Calibri" panose="020F0502020204030204"/>
                <a:ea typeface="+mn-ea"/>
                <a:cs typeface="+mn-cs"/>
              </a:rPr>
              <a:t>e.g. system to capture temporary or permanent changes not captured in plans and arrangements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Deviations/events</a:t>
            </a:r>
          </a:p>
          <a:p>
            <a:pPr marL="27305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3000" b="0" i="1" u="none" strike="noStrike" kern="1200" cap="none" spc="0" normalizeH="0" baseline="0" noProof="0">
                <a:ln>
                  <a:noFill/>
                </a:ln>
                <a:solidFill>
                  <a:srgbClr val="444444"/>
                </a:solidFill>
                <a:effectLst/>
                <a:uLnTx/>
                <a:uFillTx/>
                <a:latin typeface="Calibri" panose="020F0502020204030204"/>
                <a:ea typeface="+mn-ea"/>
                <a:cs typeface="+mn-cs"/>
              </a:rPr>
              <a:t>e.g. monitoring and reporting of exposure</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Training</a:t>
            </a:r>
            <a:r>
              <a:rPr kumimoji="0" lang="en-AU" sz="3200" b="0" i="0" u="none" strike="noStrike" kern="1200" cap="none" spc="0" normalizeH="0" baseline="0" noProof="0">
                <a:ln>
                  <a:noFill/>
                </a:ln>
                <a:solidFill>
                  <a:srgbClr val="444444"/>
                </a:solidFill>
                <a:effectLst/>
                <a:uLnTx/>
                <a:uFillTx/>
                <a:latin typeface="Calibri" panose="020F0502020204030204"/>
                <a:ea typeface="+mn-ea"/>
                <a:cs typeface="+mn-cs"/>
              </a:rPr>
              <a:t> </a:t>
            </a:r>
          </a:p>
          <a:p>
            <a:pPr marL="27305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3000" b="0" i="1" u="none" strike="noStrike" kern="1200" cap="none" spc="0" normalizeH="0" baseline="0" noProof="0">
                <a:ln>
                  <a:noFill/>
                </a:ln>
                <a:solidFill>
                  <a:srgbClr val="444444"/>
                </a:solidFill>
                <a:effectLst/>
                <a:uLnTx/>
                <a:uFillTx/>
                <a:latin typeface="Calibri" panose="020F0502020204030204"/>
                <a:ea typeface="+mn-ea"/>
                <a:cs typeface="+mn-cs"/>
              </a:rPr>
              <a:t>e.g. not carried out, not detailed or not verified</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Process/Practice </a:t>
            </a:r>
          </a:p>
          <a:p>
            <a:pPr marL="27305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3000" b="0" i="1" u="none" strike="noStrike" kern="1200" cap="none" spc="0" normalizeH="0" baseline="0" noProof="0">
                <a:ln>
                  <a:noFill/>
                </a:ln>
                <a:solidFill>
                  <a:srgbClr val="444444"/>
                </a:solidFill>
                <a:effectLst/>
                <a:uLnTx/>
                <a:uFillTx/>
                <a:latin typeface="Calibri" panose="020F0502020204030204"/>
                <a:ea typeface="+mn-ea"/>
                <a:cs typeface="+mn-cs"/>
              </a:rPr>
              <a:t>e.g. suggested improvements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AU" sz="3200" b="1" i="0" u="none" strike="noStrike" kern="1200" cap="none" spc="0" normalizeH="0" baseline="0" noProof="0">
                <a:ln>
                  <a:noFill/>
                </a:ln>
                <a:solidFill>
                  <a:srgbClr val="444444"/>
                </a:solidFill>
                <a:effectLst/>
                <a:uLnTx/>
                <a:uFillTx/>
                <a:latin typeface="Calibri" panose="020F0502020204030204"/>
                <a:ea typeface="+mn-ea"/>
                <a:cs typeface="+mn-cs"/>
              </a:rPr>
              <a:t>Other </a:t>
            </a:r>
          </a:p>
          <a:p>
            <a:pPr marL="27305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3000" b="0" i="1" u="none" strike="noStrike" kern="1200" cap="none" spc="0" normalizeH="0" baseline="0" noProof="0">
                <a:ln>
                  <a:noFill/>
                </a:ln>
                <a:solidFill>
                  <a:srgbClr val="444444"/>
                </a:solidFill>
                <a:effectLst/>
                <a:uLnTx/>
                <a:uFillTx/>
                <a:latin typeface="Calibri" panose="020F0502020204030204"/>
                <a:ea typeface="+mn-ea"/>
                <a:cs typeface="+mn-cs"/>
              </a:rPr>
              <a:t>e.g. Safety and/or security classifications and interface</a:t>
            </a:r>
          </a:p>
        </p:txBody>
      </p:sp>
      <p:sp>
        <p:nvSpPr>
          <p:cNvPr id="10" name="TextBox 9">
            <a:extLst>
              <a:ext uri="{FF2B5EF4-FFF2-40B4-BE49-F238E27FC236}">
                <a16:creationId xmlns:a16="http://schemas.microsoft.com/office/drawing/2014/main" id="{B78AE5FA-4A9C-4620-8972-F845DED42AB3}"/>
              </a:ext>
            </a:extLst>
          </p:cNvPr>
          <p:cNvSpPr txBox="1"/>
          <p:nvPr/>
        </p:nvSpPr>
        <p:spPr>
          <a:xfrm>
            <a:off x="5082009" y="1656252"/>
            <a:ext cx="11570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a:ln>
                  <a:noFill/>
                </a:ln>
                <a:solidFill>
                  <a:prstClr val="white"/>
                </a:solidFill>
                <a:effectLst/>
                <a:uLnTx/>
                <a:uFillTx/>
                <a:latin typeface="Calibri" panose="020F0502020204030204"/>
                <a:ea typeface="+mn-ea"/>
                <a:cs typeface="+mn-cs"/>
              </a:rPr>
              <a:t>42%</a:t>
            </a:r>
          </a:p>
        </p:txBody>
      </p:sp>
      <p:sp>
        <p:nvSpPr>
          <p:cNvPr id="11" name="TextBox 10">
            <a:extLst>
              <a:ext uri="{FF2B5EF4-FFF2-40B4-BE49-F238E27FC236}">
                <a16:creationId xmlns:a16="http://schemas.microsoft.com/office/drawing/2014/main" id="{A9AA0CC3-E09D-4C08-A5C7-A0B6CAD692FD}"/>
              </a:ext>
            </a:extLst>
          </p:cNvPr>
          <p:cNvSpPr txBox="1"/>
          <p:nvPr/>
        </p:nvSpPr>
        <p:spPr>
          <a:xfrm>
            <a:off x="4130687" y="3634303"/>
            <a:ext cx="12446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a:ln>
                  <a:noFill/>
                </a:ln>
                <a:solidFill>
                  <a:prstClr val="white"/>
                </a:solidFill>
                <a:effectLst/>
                <a:uLnTx/>
                <a:uFillTx/>
                <a:latin typeface="Calibri" panose="020F0502020204030204"/>
                <a:ea typeface="+mn-ea"/>
                <a:cs typeface="+mn-cs"/>
              </a:rPr>
              <a:t>9%</a:t>
            </a:r>
          </a:p>
        </p:txBody>
      </p:sp>
      <p:sp>
        <p:nvSpPr>
          <p:cNvPr id="12" name="TextBox 11">
            <a:extLst>
              <a:ext uri="{FF2B5EF4-FFF2-40B4-BE49-F238E27FC236}">
                <a16:creationId xmlns:a16="http://schemas.microsoft.com/office/drawing/2014/main" id="{EE4F086C-5534-48B4-82F3-C8FBA274D1D5}"/>
              </a:ext>
            </a:extLst>
          </p:cNvPr>
          <p:cNvSpPr txBox="1"/>
          <p:nvPr/>
        </p:nvSpPr>
        <p:spPr>
          <a:xfrm>
            <a:off x="5220403" y="3636045"/>
            <a:ext cx="11640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a:ln>
                  <a:noFill/>
                </a:ln>
                <a:solidFill>
                  <a:prstClr val="white"/>
                </a:solidFill>
                <a:effectLst/>
                <a:uLnTx/>
                <a:uFillTx/>
                <a:latin typeface="Calibri" panose="020F0502020204030204"/>
                <a:ea typeface="+mn-ea"/>
                <a:cs typeface="+mn-cs"/>
              </a:rPr>
              <a:t>7%</a:t>
            </a:r>
          </a:p>
        </p:txBody>
      </p:sp>
      <p:sp>
        <p:nvSpPr>
          <p:cNvPr id="13" name="TextBox 12">
            <a:extLst>
              <a:ext uri="{FF2B5EF4-FFF2-40B4-BE49-F238E27FC236}">
                <a16:creationId xmlns:a16="http://schemas.microsoft.com/office/drawing/2014/main" id="{ED594B1B-0390-44A5-A0BC-294384444D71}"/>
              </a:ext>
            </a:extLst>
          </p:cNvPr>
          <p:cNvSpPr txBox="1"/>
          <p:nvPr/>
        </p:nvSpPr>
        <p:spPr>
          <a:xfrm>
            <a:off x="6239066" y="3634303"/>
            <a:ext cx="11570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a:ln>
                  <a:noFill/>
                </a:ln>
                <a:solidFill>
                  <a:prstClr val="white"/>
                </a:solidFill>
                <a:effectLst/>
                <a:uLnTx/>
                <a:uFillTx/>
                <a:latin typeface="Calibri" panose="020F0502020204030204"/>
                <a:ea typeface="+mn-ea"/>
                <a:cs typeface="+mn-cs"/>
              </a:rPr>
              <a:t>7%</a:t>
            </a:r>
          </a:p>
        </p:txBody>
      </p:sp>
      <p:sp>
        <p:nvSpPr>
          <p:cNvPr id="14" name="TextBox 13">
            <a:extLst>
              <a:ext uri="{FF2B5EF4-FFF2-40B4-BE49-F238E27FC236}">
                <a16:creationId xmlns:a16="http://schemas.microsoft.com/office/drawing/2014/main" id="{5DF7A833-4D1D-4879-8C76-5F5057046E17}"/>
              </a:ext>
            </a:extLst>
          </p:cNvPr>
          <p:cNvSpPr txBox="1"/>
          <p:nvPr/>
        </p:nvSpPr>
        <p:spPr>
          <a:xfrm>
            <a:off x="4313649" y="4899603"/>
            <a:ext cx="11570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a:ln>
                  <a:noFill/>
                </a:ln>
                <a:solidFill>
                  <a:prstClr val="white"/>
                </a:solidFill>
                <a:effectLst/>
                <a:uLnTx/>
                <a:uFillTx/>
                <a:latin typeface="Calibri" panose="020F0502020204030204"/>
                <a:ea typeface="+mn-ea"/>
                <a:cs typeface="+mn-cs"/>
              </a:rPr>
              <a:t> 7%</a:t>
            </a:r>
          </a:p>
        </p:txBody>
      </p:sp>
      <p:sp>
        <p:nvSpPr>
          <p:cNvPr id="15" name="TextBox 14">
            <a:extLst>
              <a:ext uri="{FF2B5EF4-FFF2-40B4-BE49-F238E27FC236}">
                <a16:creationId xmlns:a16="http://schemas.microsoft.com/office/drawing/2014/main" id="{F7AB4C2F-F6C3-4035-9DF0-2EA59C29010E}"/>
              </a:ext>
            </a:extLst>
          </p:cNvPr>
          <p:cNvSpPr txBox="1"/>
          <p:nvPr/>
        </p:nvSpPr>
        <p:spPr>
          <a:xfrm>
            <a:off x="5459177" y="4904468"/>
            <a:ext cx="9986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a:ln>
                  <a:noFill/>
                </a:ln>
                <a:solidFill>
                  <a:prstClr val="white"/>
                </a:solidFill>
                <a:effectLst/>
                <a:uLnTx/>
                <a:uFillTx/>
                <a:latin typeface="Calibri" panose="020F0502020204030204"/>
                <a:ea typeface="+mn-ea"/>
                <a:cs typeface="+mn-cs"/>
              </a:rPr>
              <a:t> 7%</a:t>
            </a:r>
          </a:p>
        </p:txBody>
      </p:sp>
      <p:sp>
        <p:nvSpPr>
          <p:cNvPr id="16" name="TextBox 15">
            <a:extLst>
              <a:ext uri="{FF2B5EF4-FFF2-40B4-BE49-F238E27FC236}">
                <a16:creationId xmlns:a16="http://schemas.microsoft.com/office/drawing/2014/main" id="{BDE7EA86-75B0-4F39-8414-03CB975B55A3}"/>
              </a:ext>
            </a:extLst>
          </p:cNvPr>
          <p:cNvSpPr txBox="1"/>
          <p:nvPr/>
        </p:nvSpPr>
        <p:spPr>
          <a:xfrm>
            <a:off x="6485902" y="4904468"/>
            <a:ext cx="9785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a:ln>
                  <a:noFill/>
                </a:ln>
                <a:solidFill>
                  <a:prstClr val="white"/>
                </a:solidFill>
                <a:effectLst/>
                <a:uLnTx/>
                <a:uFillTx/>
                <a:latin typeface="Calibri" panose="020F0502020204030204"/>
                <a:ea typeface="+mn-ea"/>
                <a:cs typeface="+mn-cs"/>
              </a:rPr>
              <a:t> 5%</a:t>
            </a:r>
          </a:p>
        </p:txBody>
      </p:sp>
      <p:sp>
        <p:nvSpPr>
          <p:cNvPr id="18" name="TextBox 17">
            <a:extLst>
              <a:ext uri="{FF2B5EF4-FFF2-40B4-BE49-F238E27FC236}">
                <a16:creationId xmlns:a16="http://schemas.microsoft.com/office/drawing/2014/main" id="{728C63E8-9A96-47B1-887F-0245327F0D87}"/>
              </a:ext>
            </a:extLst>
          </p:cNvPr>
          <p:cNvSpPr txBox="1"/>
          <p:nvPr/>
        </p:nvSpPr>
        <p:spPr>
          <a:xfrm>
            <a:off x="4313649" y="6093773"/>
            <a:ext cx="11570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a:ln>
                  <a:noFill/>
                </a:ln>
                <a:solidFill>
                  <a:prstClr val="white"/>
                </a:solidFill>
                <a:effectLst/>
                <a:uLnTx/>
                <a:uFillTx/>
                <a:latin typeface="Calibri" panose="020F0502020204030204"/>
                <a:ea typeface="+mn-ea"/>
                <a:cs typeface="+mn-cs"/>
              </a:rPr>
              <a:t> 7%</a:t>
            </a:r>
          </a:p>
        </p:txBody>
      </p:sp>
      <p:sp>
        <p:nvSpPr>
          <p:cNvPr id="19" name="TextBox 18">
            <a:extLst>
              <a:ext uri="{FF2B5EF4-FFF2-40B4-BE49-F238E27FC236}">
                <a16:creationId xmlns:a16="http://schemas.microsoft.com/office/drawing/2014/main" id="{EED5634C-8E5B-41C3-9FE4-84FB95746F3B}"/>
              </a:ext>
            </a:extLst>
          </p:cNvPr>
          <p:cNvSpPr txBox="1"/>
          <p:nvPr/>
        </p:nvSpPr>
        <p:spPr>
          <a:xfrm>
            <a:off x="5385832" y="6093773"/>
            <a:ext cx="9986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a:ln>
                  <a:noFill/>
                </a:ln>
                <a:solidFill>
                  <a:prstClr val="white"/>
                </a:solidFill>
                <a:effectLst/>
                <a:uLnTx/>
                <a:uFillTx/>
                <a:latin typeface="Calibri" panose="020F0502020204030204"/>
                <a:ea typeface="+mn-ea"/>
                <a:cs typeface="+mn-cs"/>
              </a:rPr>
              <a:t> 5%</a:t>
            </a:r>
          </a:p>
        </p:txBody>
      </p:sp>
      <p:sp>
        <p:nvSpPr>
          <p:cNvPr id="2" name="Slide Number Placeholder 1">
            <a:extLst>
              <a:ext uri="{FF2B5EF4-FFF2-40B4-BE49-F238E27FC236}">
                <a16:creationId xmlns:a16="http://schemas.microsoft.com/office/drawing/2014/main" id="{61B6E207-3ECC-4C5A-9C24-B932FE793B68}"/>
              </a:ext>
            </a:extLst>
          </p:cNvPr>
          <p:cNvSpPr>
            <a:spLocks noGrp="1"/>
          </p:cNvSpPr>
          <p:nvPr>
            <p:ph type="sldNum" sz="quarter" idx="12"/>
          </p:nvPr>
        </p:nvSpPr>
        <p:spPr/>
        <p:txBody>
          <a:bodyPr/>
          <a:lstStyle/>
          <a:p>
            <a:fld id="{6C4B4321-9BE1-4158-9F72-EEF051A9DC67}" type="slidenum">
              <a:rPr lang="en-AU" smtClean="0"/>
              <a:t>17</a:t>
            </a:fld>
            <a:endParaRPr lang="en-AU"/>
          </a:p>
        </p:txBody>
      </p:sp>
    </p:spTree>
    <p:extLst>
      <p:ext uri="{BB962C8B-B14F-4D97-AF65-F5344CB8AC3E}">
        <p14:creationId xmlns:p14="http://schemas.microsoft.com/office/powerpoint/2010/main" val="84302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Lessons</a:t>
            </a:r>
          </a:p>
        </p:txBody>
      </p:sp>
      <p:sp>
        <p:nvSpPr>
          <p:cNvPr id="3" name="Content Placeholder 2">
            <a:extLst>
              <a:ext uri="{FF2B5EF4-FFF2-40B4-BE49-F238E27FC236}">
                <a16:creationId xmlns:a16="http://schemas.microsoft.com/office/drawing/2014/main" id="{008D4A08-2E98-470B-9515-ADBA8780D280}"/>
              </a:ext>
            </a:extLst>
          </p:cNvPr>
          <p:cNvSpPr>
            <a:spLocks noGrp="1"/>
          </p:cNvSpPr>
          <p:nvPr>
            <p:ph idx="1"/>
          </p:nvPr>
        </p:nvSpPr>
        <p:spPr/>
        <p:txBody>
          <a:bodyPr/>
          <a:lstStyle/>
          <a:p>
            <a:r>
              <a:rPr lang="en-AU"/>
              <a:t>Ensure operations remain within approved safety case</a:t>
            </a:r>
          </a:p>
          <a:p>
            <a:r>
              <a:rPr lang="en-AU"/>
              <a:t>Documentation AFIs continue increasing and are most commonly reported </a:t>
            </a:r>
          </a:p>
          <a:p>
            <a:r>
              <a:rPr lang="en-AU"/>
              <a:t>Change Control/ Process &amp; Practice contributing to breaches or AFI</a:t>
            </a:r>
          </a:p>
          <a:p>
            <a:pPr lvl="1"/>
            <a:r>
              <a:rPr lang="en-AU"/>
              <a:t>Training, Management Oversight, Deviation from Procedures will be a focus</a:t>
            </a:r>
          </a:p>
          <a:p>
            <a:pPr lvl="1"/>
            <a:endParaRPr lang="en-AU"/>
          </a:p>
          <a:p>
            <a:endParaRPr lang="en-AU"/>
          </a:p>
        </p:txBody>
      </p:sp>
      <p:sp>
        <p:nvSpPr>
          <p:cNvPr id="4" name="Slide Number Placeholder 3">
            <a:extLst>
              <a:ext uri="{FF2B5EF4-FFF2-40B4-BE49-F238E27FC236}">
                <a16:creationId xmlns:a16="http://schemas.microsoft.com/office/drawing/2014/main" id="{5999846E-56EB-4B30-BFDB-E447436D1785}"/>
              </a:ext>
            </a:extLst>
          </p:cNvPr>
          <p:cNvSpPr>
            <a:spLocks noGrp="1"/>
          </p:cNvSpPr>
          <p:nvPr>
            <p:ph type="sldNum" sz="quarter" idx="12"/>
          </p:nvPr>
        </p:nvSpPr>
        <p:spPr/>
        <p:txBody>
          <a:bodyPr/>
          <a:lstStyle/>
          <a:p>
            <a:fld id="{6C4B4321-9BE1-4158-9F72-EEF051A9DC67}" type="slidenum">
              <a:rPr lang="en-AU" smtClean="0"/>
              <a:t>18</a:t>
            </a:fld>
            <a:endParaRPr lang="en-AU"/>
          </a:p>
        </p:txBody>
      </p:sp>
    </p:spTree>
    <p:extLst>
      <p:ext uri="{BB962C8B-B14F-4D97-AF65-F5344CB8AC3E}">
        <p14:creationId xmlns:p14="http://schemas.microsoft.com/office/powerpoint/2010/main" val="151864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24DF76-E63F-4EED-8FCF-7CC2EB2C0FE0}"/>
              </a:ext>
            </a:extLst>
          </p:cNvPr>
          <p:cNvSpPr>
            <a:spLocks noGrp="1"/>
          </p:cNvSpPr>
          <p:nvPr>
            <p:ph type="body" sz="quarter" idx="10"/>
          </p:nvPr>
        </p:nvSpPr>
        <p:spPr>
          <a:xfrm>
            <a:off x="520015" y="2603242"/>
            <a:ext cx="5771727" cy="1287624"/>
          </a:xfrm>
        </p:spPr>
        <p:txBody>
          <a:bodyPr/>
          <a:lstStyle/>
          <a:p>
            <a:r>
              <a:rPr lang="en-AU" sz="4400" dirty="0"/>
              <a:t>RSB HOF Integration Program</a:t>
            </a:r>
          </a:p>
        </p:txBody>
      </p:sp>
      <p:sp>
        <p:nvSpPr>
          <p:cNvPr id="5" name="Text Placeholder 4">
            <a:extLst>
              <a:ext uri="{FF2B5EF4-FFF2-40B4-BE49-F238E27FC236}">
                <a16:creationId xmlns:a16="http://schemas.microsoft.com/office/drawing/2014/main" id="{C0895318-2FCF-474A-ABFB-15488F82E1AD}"/>
              </a:ext>
            </a:extLst>
          </p:cNvPr>
          <p:cNvSpPr>
            <a:spLocks noGrp="1"/>
          </p:cNvSpPr>
          <p:nvPr>
            <p:ph type="body" sz="quarter" idx="11"/>
          </p:nvPr>
        </p:nvSpPr>
        <p:spPr/>
        <p:txBody>
          <a:bodyPr/>
          <a:lstStyle/>
          <a:p>
            <a:endParaRPr lang="en-AU" dirty="0"/>
          </a:p>
        </p:txBody>
      </p:sp>
    </p:spTree>
    <p:extLst>
      <p:ext uri="{BB962C8B-B14F-4D97-AF65-F5344CB8AC3E}">
        <p14:creationId xmlns:p14="http://schemas.microsoft.com/office/powerpoint/2010/main" val="128243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53A49-C42D-447D-808A-1E6A856D3E0D}"/>
              </a:ext>
            </a:extLst>
          </p:cNvPr>
          <p:cNvSpPr>
            <a:spLocks noGrp="1"/>
          </p:cNvSpPr>
          <p:nvPr>
            <p:ph type="body" sz="quarter" idx="10"/>
          </p:nvPr>
        </p:nvSpPr>
        <p:spPr>
          <a:xfrm>
            <a:off x="520015" y="3028427"/>
            <a:ext cx="5771727" cy="1420006"/>
          </a:xfrm>
        </p:spPr>
        <p:txBody>
          <a:bodyPr/>
          <a:lstStyle/>
          <a:p>
            <a:r>
              <a:rPr lang="en-AU" dirty="0"/>
              <a:t>AUKUS</a:t>
            </a:r>
          </a:p>
        </p:txBody>
      </p:sp>
      <p:sp>
        <p:nvSpPr>
          <p:cNvPr id="3" name="Text Placeholder 2">
            <a:extLst>
              <a:ext uri="{FF2B5EF4-FFF2-40B4-BE49-F238E27FC236}">
                <a16:creationId xmlns:a16="http://schemas.microsoft.com/office/drawing/2014/main" id="{FF420A76-DB02-47B6-AC53-517A34FC417C}"/>
              </a:ext>
            </a:extLst>
          </p:cNvPr>
          <p:cNvSpPr>
            <a:spLocks noGrp="1"/>
          </p:cNvSpPr>
          <p:nvPr>
            <p:ph type="body" sz="quarter" idx="11"/>
          </p:nvPr>
        </p:nvSpPr>
        <p:spPr/>
        <p:txBody>
          <a:bodyPr/>
          <a:lstStyle/>
          <a:p>
            <a:endParaRPr lang="en-AU" dirty="0"/>
          </a:p>
        </p:txBody>
      </p:sp>
    </p:spTree>
    <p:extLst>
      <p:ext uri="{BB962C8B-B14F-4D97-AF65-F5344CB8AC3E}">
        <p14:creationId xmlns:p14="http://schemas.microsoft.com/office/powerpoint/2010/main" val="135755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Program Aim and Strategies</a:t>
            </a:r>
          </a:p>
        </p:txBody>
      </p:sp>
      <p:graphicFrame>
        <p:nvGraphicFramePr>
          <p:cNvPr id="4" name="Content Placeholder 3">
            <a:extLst>
              <a:ext uri="{FF2B5EF4-FFF2-40B4-BE49-F238E27FC236}">
                <a16:creationId xmlns:a16="http://schemas.microsoft.com/office/drawing/2014/main" id="{574E8118-7562-4A1F-883B-96572EC009CB}"/>
              </a:ext>
            </a:extLst>
          </p:cNvPr>
          <p:cNvGraphicFramePr>
            <a:graphicFrameLocks noGrp="1"/>
          </p:cNvGraphicFramePr>
          <p:nvPr>
            <p:ph idx="1"/>
          </p:nvPr>
        </p:nvGraphicFramePr>
        <p:xfrm>
          <a:off x="2152650" y="1435101"/>
          <a:ext cx="7473950" cy="4741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61556E0-9464-4CF5-AEBF-914E71509C0E}"/>
              </a:ext>
            </a:extLst>
          </p:cNvPr>
          <p:cNvSpPr>
            <a:spLocks noGrp="1"/>
          </p:cNvSpPr>
          <p:nvPr>
            <p:ph type="sldNum" sz="quarter" idx="12"/>
          </p:nvPr>
        </p:nvSpPr>
        <p:spPr/>
        <p:txBody>
          <a:bodyPr/>
          <a:lstStyle/>
          <a:p>
            <a:fld id="{6C4B4321-9BE1-4158-9F72-EEF051A9DC67}" type="slidenum">
              <a:rPr lang="en-AU" smtClean="0"/>
              <a:t>20</a:t>
            </a:fld>
            <a:endParaRPr lang="en-AU"/>
          </a:p>
        </p:txBody>
      </p:sp>
    </p:spTree>
    <p:extLst>
      <p:ext uri="{BB962C8B-B14F-4D97-AF65-F5344CB8AC3E}">
        <p14:creationId xmlns:p14="http://schemas.microsoft.com/office/powerpoint/2010/main" val="33269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578892E-613F-4F48-BD88-9C8A49BE16BF}"/>
                                            </p:graphicEl>
                                          </p:spTgt>
                                        </p:tgtEl>
                                        <p:attrNameLst>
                                          <p:attrName>style.visibility</p:attrName>
                                        </p:attrNameLst>
                                      </p:cBhvr>
                                      <p:to>
                                        <p:strVal val="visible"/>
                                      </p:to>
                                    </p:set>
                                    <p:animEffect transition="in" filter="fade">
                                      <p:cBhvr>
                                        <p:cTn id="7" dur="500"/>
                                        <p:tgtEl>
                                          <p:spTgt spid="4">
                                            <p:graphicEl>
                                              <a:dgm id="{F578892E-613F-4F48-BD88-9C8A49BE16B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EA45EBB-3B1B-415D-852B-DCC66A8F7DF9}"/>
                                            </p:graphicEl>
                                          </p:spTgt>
                                        </p:tgtEl>
                                        <p:attrNameLst>
                                          <p:attrName>style.visibility</p:attrName>
                                        </p:attrNameLst>
                                      </p:cBhvr>
                                      <p:to>
                                        <p:strVal val="visible"/>
                                      </p:to>
                                    </p:set>
                                    <p:animEffect transition="in" filter="fade">
                                      <p:cBhvr>
                                        <p:cTn id="12" dur="500"/>
                                        <p:tgtEl>
                                          <p:spTgt spid="4">
                                            <p:graphicEl>
                                              <a:dgm id="{6EA45EBB-3B1B-415D-852B-DCC66A8F7DF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52D24E47-6D0E-4ACF-BE81-B2889863B394}"/>
                                            </p:graphicEl>
                                          </p:spTgt>
                                        </p:tgtEl>
                                        <p:attrNameLst>
                                          <p:attrName>style.visibility</p:attrName>
                                        </p:attrNameLst>
                                      </p:cBhvr>
                                      <p:to>
                                        <p:strVal val="visible"/>
                                      </p:to>
                                    </p:set>
                                    <p:animEffect transition="in" filter="fade">
                                      <p:cBhvr>
                                        <p:cTn id="17" dur="500"/>
                                        <p:tgtEl>
                                          <p:spTgt spid="4">
                                            <p:graphicEl>
                                              <a:dgm id="{52D24E47-6D0E-4ACF-BE81-B2889863B39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C2C4D84F-D140-405D-9E1D-5F6CCB5B50BA}"/>
                                            </p:graphicEl>
                                          </p:spTgt>
                                        </p:tgtEl>
                                        <p:attrNameLst>
                                          <p:attrName>style.visibility</p:attrName>
                                        </p:attrNameLst>
                                      </p:cBhvr>
                                      <p:to>
                                        <p:strVal val="visible"/>
                                      </p:to>
                                    </p:set>
                                    <p:animEffect transition="in" filter="fade">
                                      <p:cBhvr>
                                        <p:cTn id="22" dur="500"/>
                                        <p:tgtEl>
                                          <p:spTgt spid="4">
                                            <p:graphicEl>
                                              <a:dgm id="{C2C4D84F-D140-405D-9E1D-5F6CCB5B50B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7B1334CE-AFAB-47BF-8869-9B6ED8C22241}"/>
                                            </p:graphicEl>
                                          </p:spTgt>
                                        </p:tgtEl>
                                        <p:attrNameLst>
                                          <p:attrName>style.visibility</p:attrName>
                                        </p:attrNameLst>
                                      </p:cBhvr>
                                      <p:to>
                                        <p:strVal val="visible"/>
                                      </p:to>
                                    </p:set>
                                    <p:animEffect transition="in" filter="fade">
                                      <p:cBhvr>
                                        <p:cTn id="27" dur="500"/>
                                        <p:tgtEl>
                                          <p:spTgt spid="4">
                                            <p:graphicEl>
                                              <a:dgm id="{7B1334CE-AFAB-47BF-8869-9B6ED8C222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5BB3-0FAB-4238-8776-264683023D6A}"/>
              </a:ext>
            </a:extLst>
          </p:cNvPr>
          <p:cNvSpPr>
            <a:spLocks noGrp="1"/>
          </p:cNvSpPr>
          <p:nvPr>
            <p:ph type="title"/>
          </p:nvPr>
        </p:nvSpPr>
        <p:spPr>
          <a:xfrm>
            <a:off x="2152650" y="227967"/>
            <a:ext cx="7886700" cy="1325563"/>
          </a:xfrm>
        </p:spPr>
        <p:txBody>
          <a:bodyPr/>
          <a:lstStyle/>
          <a:p>
            <a:r>
              <a:rPr lang="en-AU" dirty="0"/>
              <a:t>Activities supporting strategies</a:t>
            </a:r>
          </a:p>
        </p:txBody>
      </p:sp>
      <p:graphicFrame>
        <p:nvGraphicFramePr>
          <p:cNvPr id="4" name="Table 4">
            <a:extLst>
              <a:ext uri="{FF2B5EF4-FFF2-40B4-BE49-F238E27FC236}">
                <a16:creationId xmlns:a16="http://schemas.microsoft.com/office/drawing/2014/main" id="{618624BE-F686-4760-AD0D-5C3A246050D3}"/>
              </a:ext>
            </a:extLst>
          </p:cNvPr>
          <p:cNvGraphicFramePr>
            <a:graphicFrameLocks noGrp="1"/>
          </p:cNvGraphicFramePr>
          <p:nvPr>
            <p:ph idx="1"/>
          </p:nvPr>
        </p:nvGraphicFramePr>
        <p:xfrm>
          <a:off x="2274098" y="1313005"/>
          <a:ext cx="7616662" cy="5197524"/>
        </p:xfrm>
        <a:graphic>
          <a:graphicData uri="http://schemas.openxmlformats.org/drawingml/2006/table">
            <a:tbl>
              <a:tblPr firstRow="1" bandRow="1">
                <a:tableStyleId>{5C22544A-7EE6-4342-B048-85BDC9FD1C3A}</a:tableStyleId>
              </a:tblPr>
              <a:tblGrid>
                <a:gridCol w="850057">
                  <a:extLst>
                    <a:ext uri="{9D8B030D-6E8A-4147-A177-3AD203B41FA5}">
                      <a16:colId xmlns:a16="http://schemas.microsoft.com/office/drawing/2014/main" val="3195368759"/>
                    </a:ext>
                  </a:extLst>
                </a:gridCol>
                <a:gridCol w="6766605">
                  <a:extLst>
                    <a:ext uri="{9D8B030D-6E8A-4147-A177-3AD203B41FA5}">
                      <a16:colId xmlns:a16="http://schemas.microsoft.com/office/drawing/2014/main" val="3733584338"/>
                    </a:ext>
                  </a:extLst>
                </a:gridCol>
              </a:tblGrid>
              <a:tr h="885450">
                <a:tc>
                  <a:txBody>
                    <a:bodyPr/>
                    <a:lstStyle/>
                    <a:p>
                      <a:pPr algn="ctr"/>
                      <a:r>
                        <a:rPr lang="en-AU" dirty="0"/>
                        <a:t>Ref</a:t>
                      </a:r>
                    </a:p>
                  </a:txBody>
                  <a:tcPr/>
                </a:tc>
                <a:tc>
                  <a:txBody>
                    <a:bodyPr/>
                    <a:lstStyle/>
                    <a:p>
                      <a:r>
                        <a:rPr lang="en-AU" dirty="0"/>
                        <a:t>Activity</a:t>
                      </a:r>
                    </a:p>
                  </a:txBody>
                  <a:tcPr/>
                </a:tc>
                <a:extLst>
                  <a:ext uri="{0D108BD9-81ED-4DB2-BD59-A6C34878D82A}">
                    <a16:rowId xmlns:a16="http://schemas.microsoft.com/office/drawing/2014/main" val="2249296603"/>
                  </a:ext>
                </a:extLst>
              </a:tr>
              <a:tr h="366562">
                <a:tc>
                  <a:txBody>
                    <a:bodyPr/>
                    <a:lstStyle/>
                    <a:p>
                      <a:pPr algn="ctr"/>
                      <a:r>
                        <a:rPr lang="en-AU" dirty="0"/>
                        <a:t>1</a:t>
                      </a:r>
                    </a:p>
                  </a:txBody>
                  <a:tcPr>
                    <a:solidFill>
                      <a:srgbClr val="00B0F0"/>
                    </a:solidFill>
                  </a:tcPr>
                </a:tc>
                <a:tc>
                  <a:txBody>
                    <a:bodyPr/>
                    <a:lstStyle/>
                    <a:p>
                      <a:r>
                        <a:rPr lang="en-AU" dirty="0"/>
                        <a:t>Amendments to legislation</a:t>
                      </a:r>
                    </a:p>
                  </a:txBody>
                  <a:tcPr/>
                </a:tc>
                <a:extLst>
                  <a:ext uri="{0D108BD9-81ED-4DB2-BD59-A6C34878D82A}">
                    <a16:rowId xmlns:a16="http://schemas.microsoft.com/office/drawing/2014/main" val="1194590672"/>
                  </a:ext>
                </a:extLst>
              </a:tr>
              <a:tr h="366562">
                <a:tc>
                  <a:txBody>
                    <a:bodyPr/>
                    <a:lstStyle/>
                    <a:p>
                      <a:pPr algn="ctr"/>
                      <a:r>
                        <a:rPr lang="en-AU" dirty="0"/>
                        <a:t>2</a:t>
                      </a:r>
                    </a:p>
                  </a:txBody>
                  <a:tcPr>
                    <a:solidFill>
                      <a:srgbClr val="00B0F0"/>
                    </a:solidFill>
                  </a:tcPr>
                </a:tc>
                <a:tc>
                  <a:txBody>
                    <a:bodyPr/>
                    <a:lstStyle/>
                    <a:p>
                      <a:r>
                        <a:rPr lang="en-AU" dirty="0"/>
                        <a:t>Amendments to forms</a:t>
                      </a:r>
                    </a:p>
                  </a:txBody>
                  <a:tcPr/>
                </a:tc>
                <a:extLst>
                  <a:ext uri="{0D108BD9-81ED-4DB2-BD59-A6C34878D82A}">
                    <a16:rowId xmlns:a16="http://schemas.microsoft.com/office/drawing/2014/main" val="2751014093"/>
                  </a:ext>
                </a:extLst>
              </a:tr>
              <a:tr h="619816">
                <a:tc>
                  <a:txBody>
                    <a:bodyPr/>
                    <a:lstStyle/>
                    <a:p>
                      <a:pPr algn="ctr"/>
                      <a:r>
                        <a:rPr lang="en-AU" dirty="0"/>
                        <a:t>3</a:t>
                      </a:r>
                    </a:p>
                  </a:txBody>
                  <a:tcPr>
                    <a:solidFill>
                      <a:srgbClr val="00B0F0"/>
                    </a:solidFill>
                  </a:tcPr>
                </a:tc>
                <a:tc>
                  <a:txBody>
                    <a:bodyPr/>
                    <a:lstStyle/>
                    <a:p>
                      <a:r>
                        <a:rPr lang="en-AU" dirty="0"/>
                        <a:t>Holistic Safety Guidance Update</a:t>
                      </a:r>
                    </a:p>
                  </a:txBody>
                  <a:tcPr/>
                </a:tc>
                <a:extLst>
                  <a:ext uri="{0D108BD9-81ED-4DB2-BD59-A6C34878D82A}">
                    <a16:rowId xmlns:a16="http://schemas.microsoft.com/office/drawing/2014/main" val="2678878229"/>
                  </a:ext>
                </a:extLst>
              </a:tr>
              <a:tr h="619816">
                <a:tc>
                  <a:txBody>
                    <a:bodyPr/>
                    <a:lstStyle/>
                    <a:p>
                      <a:pPr algn="ctr"/>
                      <a:r>
                        <a:rPr lang="en-AU" dirty="0"/>
                        <a:t>4</a:t>
                      </a:r>
                    </a:p>
                  </a:txBody>
                  <a:tcPr>
                    <a:solidFill>
                      <a:srgbClr val="FF99FF"/>
                    </a:solidFill>
                  </a:tcPr>
                </a:tc>
                <a:tc>
                  <a:txBody>
                    <a:bodyPr/>
                    <a:lstStyle/>
                    <a:p>
                      <a:r>
                        <a:rPr lang="en-AU" dirty="0"/>
                        <a:t>Technical HOF Manual for inspectors</a:t>
                      </a:r>
                    </a:p>
                  </a:txBody>
                  <a:tcPr/>
                </a:tc>
                <a:extLst>
                  <a:ext uri="{0D108BD9-81ED-4DB2-BD59-A6C34878D82A}">
                    <a16:rowId xmlns:a16="http://schemas.microsoft.com/office/drawing/2014/main" val="2568168601"/>
                  </a:ext>
                </a:extLst>
              </a:tr>
              <a:tr h="366562">
                <a:tc>
                  <a:txBody>
                    <a:bodyPr/>
                    <a:lstStyle/>
                    <a:p>
                      <a:pPr algn="ctr"/>
                      <a:r>
                        <a:rPr lang="en-AU" dirty="0"/>
                        <a:t>5</a:t>
                      </a:r>
                    </a:p>
                  </a:txBody>
                  <a:tcPr>
                    <a:solidFill>
                      <a:srgbClr val="FF99FF"/>
                    </a:solidFill>
                  </a:tcPr>
                </a:tc>
                <a:tc>
                  <a:txBody>
                    <a:bodyPr/>
                    <a:lstStyle/>
                    <a:p>
                      <a:r>
                        <a:rPr lang="en-AU" dirty="0"/>
                        <a:t>Training for inspectors</a:t>
                      </a:r>
                    </a:p>
                  </a:txBody>
                  <a:tcPr/>
                </a:tc>
                <a:extLst>
                  <a:ext uri="{0D108BD9-81ED-4DB2-BD59-A6C34878D82A}">
                    <a16:rowId xmlns:a16="http://schemas.microsoft.com/office/drawing/2014/main" val="1774104184"/>
                  </a:ext>
                </a:extLst>
              </a:tr>
              <a:tr h="366562">
                <a:tc>
                  <a:txBody>
                    <a:bodyPr/>
                    <a:lstStyle/>
                    <a:p>
                      <a:pPr algn="ctr"/>
                      <a:r>
                        <a:rPr lang="en-AU" dirty="0"/>
                        <a:t>6</a:t>
                      </a:r>
                    </a:p>
                  </a:txBody>
                  <a:tcPr>
                    <a:solidFill>
                      <a:schemeClr val="accent4">
                        <a:lumMod val="40000"/>
                        <a:lumOff val="60000"/>
                      </a:schemeClr>
                    </a:solidFill>
                  </a:tcPr>
                </a:tc>
                <a:tc>
                  <a:txBody>
                    <a:bodyPr/>
                    <a:lstStyle/>
                    <a:p>
                      <a:r>
                        <a:rPr lang="en-AU" dirty="0"/>
                        <a:t>Site visits for HOF</a:t>
                      </a:r>
                    </a:p>
                  </a:txBody>
                  <a:tcPr/>
                </a:tc>
                <a:extLst>
                  <a:ext uri="{0D108BD9-81ED-4DB2-BD59-A6C34878D82A}">
                    <a16:rowId xmlns:a16="http://schemas.microsoft.com/office/drawing/2014/main" val="376025161"/>
                  </a:ext>
                </a:extLst>
              </a:tr>
              <a:tr h="619816">
                <a:tc>
                  <a:txBody>
                    <a:bodyPr/>
                    <a:lstStyle/>
                    <a:p>
                      <a:pPr algn="ctr"/>
                      <a:r>
                        <a:rPr lang="en-AU" dirty="0"/>
                        <a:t>7</a:t>
                      </a:r>
                    </a:p>
                  </a:txBody>
                  <a:tcPr>
                    <a:solidFill>
                      <a:schemeClr val="accent4">
                        <a:lumMod val="40000"/>
                        <a:lumOff val="60000"/>
                      </a:schemeClr>
                    </a:solidFill>
                  </a:tcPr>
                </a:tc>
                <a:tc>
                  <a:txBody>
                    <a:bodyPr/>
                    <a:lstStyle/>
                    <a:p>
                      <a:r>
                        <a:rPr lang="en-AU" dirty="0"/>
                        <a:t>Stakeholder Engagement and Communications Plan</a:t>
                      </a:r>
                    </a:p>
                  </a:txBody>
                  <a:tcPr/>
                </a:tc>
                <a:extLst>
                  <a:ext uri="{0D108BD9-81ED-4DB2-BD59-A6C34878D82A}">
                    <a16:rowId xmlns:a16="http://schemas.microsoft.com/office/drawing/2014/main" val="220535441"/>
                  </a:ext>
                </a:extLst>
              </a:tr>
              <a:tr h="619816">
                <a:tc>
                  <a:txBody>
                    <a:bodyPr/>
                    <a:lstStyle/>
                    <a:p>
                      <a:pPr algn="ctr"/>
                      <a:r>
                        <a:rPr lang="en-AU" dirty="0"/>
                        <a:t>8</a:t>
                      </a:r>
                    </a:p>
                  </a:txBody>
                  <a:tcPr>
                    <a:solidFill>
                      <a:schemeClr val="bg2"/>
                    </a:solidFill>
                  </a:tcPr>
                </a:tc>
                <a:tc>
                  <a:txBody>
                    <a:bodyPr/>
                    <a:lstStyle/>
                    <a:p>
                      <a:r>
                        <a:rPr lang="en-AU" dirty="0"/>
                        <a:t>Interactive e-learning modules for licensees</a:t>
                      </a:r>
                    </a:p>
                  </a:txBody>
                  <a:tcPr/>
                </a:tc>
                <a:extLst>
                  <a:ext uri="{0D108BD9-81ED-4DB2-BD59-A6C34878D82A}">
                    <a16:rowId xmlns:a16="http://schemas.microsoft.com/office/drawing/2014/main" val="1955260315"/>
                  </a:ext>
                </a:extLst>
              </a:tr>
              <a:tr h="366562">
                <a:tc>
                  <a:txBody>
                    <a:bodyPr/>
                    <a:lstStyle/>
                    <a:p>
                      <a:pPr algn="ctr"/>
                      <a:r>
                        <a:rPr lang="en-AU" dirty="0"/>
                        <a:t>9</a:t>
                      </a:r>
                    </a:p>
                  </a:txBody>
                  <a:tcPr>
                    <a:solidFill>
                      <a:schemeClr val="tx1">
                        <a:lumMod val="40000"/>
                        <a:lumOff val="60000"/>
                      </a:schemeClr>
                    </a:solidFill>
                  </a:tcPr>
                </a:tc>
                <a:tc>
                  <a:txBody>
                    <a:bodyPr/>
                    <a:lstStyle/>
                    <a:p>
                      <a:r>
                        <a:rPr lang="en-AU" dirty="0"/>
                        <a:t>HOF Data System (RAD)</a:t>
                      </a:r>
                    </a:p>
                  </a:txBody>
                  <a:tcPr/>
                </a:tc>
                <a:extLst>
                  <a:ext uri="{0D108BD9-81ED-4DB2-BD59-A6C34878D82A}">
                    <a16:rowId xmlns:a16="http://schemas.microsoft.com/office/drawing/2014/main" val="3245019570"/>
                  </a:ext>
                </a:extLst>
              </a:tr>
            </a:tbl>
          </a:graphicData>
        </a:graphic>
      </p:graphicFrame>
      <p:sp>
        <p:nvSpPr>
          <p:cNvPr id="3" name="Slide Number Placeholder 2">
            <a:extLst>
              <a:ext uri="{FF2B5EF4-FFF2-40B4-BE49-F238E27FC236}">
                <a16:creationId xmlns:a16="http://schemas.microsoft.com/office/drawing/2014/main" id="{8FB57109-6499-46A7-8CBA-D72B0B11938D}"/>
              </a:ext>
            </a:extLst>
          </p:cNvPr>
          <p:cNvSpPr>
            <a:spLocks noGrp="1"/>
          </p:cNvSpPr>
          <p:nvPr>
            <p:ph type="sldNum" sz="quarter" idx="12"/>
          </p:nvPr>
        </p:nvSpPr>
        <p:spPr/>
        <p:txBody>
          <a:bodyPr/>
          <a:lstStyle/>
          <a:p>
            <a:fld id="{6C4B4321-9BE1-4158-9F72-EEF051A9DC67}" type="slidenum">
              <a:rPr lang="en-AU" smtClean="0"/>
              <a:t>21</a:t>
            </a:fld>
            <a:endParaRPr lang="en-AU"/>
          </a:p>
        </p:txBody>
      </p:sp>
    </p:spTree>
    <p:extLst>
      <p:ext uri="{BB962C8B-B14F-4D97-AF65-F5344CB8AC3E}">
        <p14:creationId xmlns:p14="http://schemas.microsoft.com/office/powerpoint/2010/main" val="3876339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1325563"/>
          </a:xfrm>
        </p:spPr>
        <p:txBody>
          <a:bodyPr anchor="ctr">
            <a:normAutofit/>
          </a:bodyPr>
          <a:lstStyle/>
          <a:p>
            <a:r>
              <a:rPr lang="en-AU" dirty="0"/>
              <a:t>For more information</a:t>
            </a:r>
          </a:p>
        </p:txBody>
      </p:sp>
      <p:pic>
        <p:nvPicPr>
          <p:cNvPr id="6" name="Content Placeholder 5" descr="A person working on laptop">
            <a:extLst>
              <a:ext uri="{FF2B5EF4-FFF2-40B4-BE49-F238E27FC236}">
                <a16:creationId xmlns:a16="http://schemas.microsoft.com/office/drawing/2014/main" id="{373D2A28-F592-4B26-9863-949EEAD7A7B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523744"/>
            <a:ext cx="3886200" cy="2772950"/>
          </a:xfrm>
        </p:spPr>
      </p:pic>
      <p:graphicFrame>
        <p:nvGraphicFramePr>
          <p:cNvPr id="5" name="Content Placeholder 2">
            <a:extLst>
              <a:ext uri="{FF2B5EF4-FFF2-40B4-BE49-F238E27FC236}">
                <a16:creationId xmlns:a16="http://schemas.microsoft.com/office/drawing/2014/main" id="{83B632E2-8AB4-F3D5-3EB4-28B8D1CC51FB}"/>
              </a:ext>
            </a:extLst>
          </p:cNvPr>
          <p:cNvGraphicFramePr>
            <a:graphicFrameLocks noGrp="1"/>
          </p:cNvGraphicFramePr>
          <p:nvPr>
            <p:ph sz="half" idx="1"/>
          </p:nvPr>
        </p:nvGraphicFramePr>
        <p:xfrm>
          <a:off x="2152650" y="1825625"/>
          <a:ext cx="38862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56FB48A0-EA86-47B3-939E-0D8B757DEFB1}"/>
              </a:ext>
            </a:extLst>
          </p:cNvPr>
          <p:cNvSpPr/>
          <p:nvPr/>
        </p:nvSpPr>
        <p:spPr>
          <a:xfrm>
            <a:off x="6772656" y="2570580"/>
            <a:ext cx="2852929" cy="1384995"/>
          </a:xfrm>
          <a:prstGeom prst="rect">
            <a:avLst/>
          </a:prstGeom>
          <a:noFill/>
        </p:spPr>
        <p:txBody>
          <a:bodyPr wrap="square" lIns="91440" tIns="45720" rIns="91440" bIns="45720">
            <a:spAutoFit/>
          </a:bodyPr>
          <a:lstStyle/>
          <a:p>
            <a:pPr algn="ctr" defTabSz="457200"/>
            <a:r>
              <a:rPr lang="en-US" sz="2800" b="1" dirty="0">
                <a:ln w="6600">
                  <a:solidFill>
                    <a:srgbClr val="EE7437"/>
                  </a:solidFill>
                  <a:prstDash val="solid"/>
                </a:ln>
                <a:solidFill>
                  <a:srgbClr val="FFFFFF"/>
                </a:solidFill>
                <a:effectLst>
                  <a:outerShdw dist="38100" dir="2700000" algn="tl" rotWithShape="0">
                    <a:srgbClr val="EE7437"/>
                  </a:outerShdw>
                </a:effectLst>
                <a:latin typeface="Calibri" panose="020F0502020204030204"/>
              </a:rPr>
              <a:t>Visit ARPANSA HOF Coffee Corner</a:t>
            </a:r>
          </a:p>
        </p:txBody>
      </p:sp>
      <p:sp>
        <p:nvSpPr>
          <p:cNvPr id="3" name="Slide Number Placeholder 2">
            <a:extLst>
              <a:ext uri="{FF2B5EF4-FFF2-40B4-BE49-F238E27FC236}">
                <a16:creationId xmlns:a16="http://schemas.microsoft.com/office/drawing/2014/main" id="{A76E46B8-6A8A-4C58-8EA6-0B142BCE81C4}"/>
              </a:ext>
            </a:extLst>
          </p:cNvPr>
          <p:cNvSpPr>
            <a:spLocks noGrp="1"/>
          </p:cNvSpPr>
          <p:nvPr>
            <p:ph type="sldNum" sz="quarter" idx="12"/>
          </p:nvPr>
        </p:nvSpPr>
        <p:spPr/>
        <p:txBody>
          <a:bodyPr/>
          <a:lstStyle/>
          <a:p>
            <a:fld id="{6C4B4321-9BE1-4158-9F72-EEF051A9DC67}" type="slidenum">
              <a:rPr lang="en-AU" smtClean="0"/>
              <a:t>22</a:t>
            </a:fld>
            <a:endParaRPr lang="en-AU"/>
          </a:p>
        </p:txBody>
      </p:sp>
    </p:spTree>
    <p:extLst>
      <p:ext uri="{BB962C8B-B14F-4D97-AF65-F5344CB8AC3E}">
        <p14:creationId xmlns:p14="http://schemas.microsoft.com/office/powerpoint/2010/main" val="12264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AU"/>
          </a:p>
        </p:txBody>
      </p:sp>
      <p:sp>
        <p:nvSpPr>
          <p:cNvPr id="3" name="Text Placeholder 2"/>
          <p:cNvSpPr>
            <a:spLocks noGrp="1"/>
          </p:cNvSpPr>
          <p:nvPr>
            <p:ph type="body" sz="quarter" idx="15"/>
          </p:nvPr>
        </p:nvSpPr>
        <p:spPr/>
        <p:txBody>
          <a:bodyPr/>
          <a:lstStyle/>
          <a:p>
            <a:endParaRPr lang="en-AU"/>
          </a:p>
        </p:txBody>
      </p:sp>
      <p:sp>
        <p:nvSpPr>
          <p:cNvPr id="4" name="Text Placeholder 3"/>
          <p:cNvSpPr>
            <a:spLocks noGrp="1"/>
          </p:cNvSpPr>
          <p:nvPr>
            <p:ph type="body" sz="quarter" idx="16"/>
          </p:nvPr>
        </p:nvSpPr>
        <p:spPr/>
        <p:txBody>
          <a:bodyPr/>
          <a:lstStyle/>
          <a:p>
            <a:endParaRPr lang="en-AU"/>
          </a:p>
        </p:txBody>
      </p:sp>
      <p:sp>
        <p:nvSpPr>
          <p:cNvPr id="5" name="Slide Number Placeholder 4">
            <a:extLst>
              <a:ext uri="{FF2B5EF4-FFF2-40B4-BE49-F238E27FC236}">
                <a16:creationId xmlns:a16="http://schemas.microsoft.com/office/drawing/2014/main" id="{9EE80932-5A59-4951-9F3C-0ABE695E6DA7}"/>
              </a:ext>
            </a:extLst>
          </p:cNvPr>
          <p:cNvSpPr>
            <a:spLocks noGrp="1"/>
          </p:cNvSpPr>
          <p:nvPr>
            <p:ph type="sldNum" sz="quarter" idx="12"/>
          </p:nvPr>
        </p:nvSpPr>
        <p:spPr/>
        <p:txBody>
          <a:bodyPr/>
          <a:lstStyle/>
          <a:p>
            <a:fld id="{6C4B4321-9BE1-4158-9F72-EEF051A9DC67}" type="slidenum">
              <a:rPr lang="en-AU" smtClean="0"/>
              <a:t>23</a:t>
            </a:fld>
            <a:endParaRPr lang="en-AU"/>
          </a:p>
        </p:txBody>
      </p:sp>
    </p:spTree>
    <p:extLst>
      <p:ext uri="{BB962C8B-B14F-4D97-AF65-F5344CB8AC3E}">
        <p14:creationId xmlns:p14="http://schemas.microsoft.com/office/powerpoint/2010/main" val="96963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BC489-72C5-4AC1-A253-FD00AA283FE1}"/>
              </a:ext>
            </a:extLst>
          </p:cNvPr>
          <p:cNvSpPr>
            <a:spLocks noGrp="1"/>
          </p:cNvSpPr>
          <p:nvPr>
            <p:ph type="body" sz="quarter" idx="10"/>
          </p:nvPr>
        </p:nvSpPr>
        <p:spPr>
          <a:xfrm>
            <a:off x="520015" y="2340529"/>
            <a:ext cx="5771727" cy="1459684"/>
          </a:xfrm>
        </p:spPr>
        <p:txBody>
          <a:bodyPr/>
          <a:lstStyle/>
          <a:p>
            <a:r>
              <a:rPr lang="en-AU" sz="4800" dirty="0"/>
              <a:t>Amendments to the ARPANS Regulations </a:t>
            </a:r>
            <a:endParaRPr lang="en-AU" dirty="0"/>
          </a:p>
        </p:txBody>
      </p:sp>
      <p:sp>
        <p:nvSpPr>
          <p:cNvPr id="3" name="Text Placeholder 2">
            <a:extLst>
              <a:ext uri="{FF2B5EF4-FFF2-40B4-BE49-F238E27FC236}">
                <a16:creationId xmlns:a16="http://schemas.microsoft.com/office/drawing/2014/main" id="{D50BCF59-A3B2-48E0-9781-EEF0916E3D0B}"/>
              </a:ext>
            </a:extLst>
          </p:cNvPr>
          <p:cNvSpPr>
            <a:spLocks noGrp="1"/>
          </p:cNvSpPr>
          <p:nvPr>
            <p:ph type="body" sz="quarter" idx="11"/>
          </p:nvPr>
        </p:nvSpPr>
        <p:spPr/>
        <p:txBody>
          <a:bodyPr/>
          <a:lstStyle/>
          <a:p>
            <a:r>
              <a:rPr lang="en-AU" sz="3600" dirty="0"/>
              <a:t>Target date – 1 July 2022</a:t>
            </a:r>
          </a:p>
          <a:p>
            <a:endParaRPr lang="en-AU" dirty="0"/>
          </a:p>
        </p:txBody>
      </p:sp>
    </p:spTree>
    <p:extLst>
      <p:ext uri="{BB962C8B-B14F-4D97-AF65-F5344CB8AC3E}">
        <p14:creationId xmlns:p14="http://schemas.microsoft.com/office/powerpoint/2010/main" val="254107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C3EFC8-560B-413A-89CE-58F9A82D3A90}"/>
              </a:ext>
            </a:extLst>
          </p:cNvPr>
          <p:cNvSpPr>
            <a:spLocks noGrp="1"/>
          </p:cNvSpPr>
          <p:nvPr>
            <p:ph type="title"/>
          </p:nvPr>
        </p:nvSpPr>
        <p:spPr/>
        <p:txBody>
          <a:bodyPr/>
          <a:lstStyle/>
          <a:p>
            <a:r>
              <a:rPr kumimoji="0" lang="en-AU" sz="4400" b="1" i="0" u="none" strike="noStrike" kern="1200" cap="none" spc="0" normalizeH="0" baseline="0" noProof="0" dirty="0">
                <a:ln>
                  <a:noFill/>
                </a:ln>
                <a:solidFill>
                  <a:srgbClr val="4E1A74"/>
                </a:solidFill>
                <a:effectLst/>
                <a:uLnTx/>
                <a:uFillTx/>
                <a:latin typeface="Calibri" panose="020F0502020204030204"/>
                <a:ea typeface="+mj-ea"/>
                <a:cs typeface="+mj-cs"/>
              </a:rPr>
              <a:t>General reasons for amendments</a:t>
            </a:r>
            <a:endParaRPr lang="en-AU" dirty="0"/>
          </a:p>
        </p:txBody>
      </p:sp>
      <p:sp>
        <p:nvSpPr>
          <p:cNvPr id="5" name="Content Placeholder 4">
            <a:extLst>
              <a:ext uri="{FF2B5EF4-FFF2-40B4-BE49-F238E27FC236}">
                <a16:creationId xmlns:a16="http://schemas.microsoft.com/office/drawing/2014/main" id="{53B045A3-7333-4356-9007-2114925608FF}"/>
              </a:ext>
            </a:extLst>
          </p:cNvPr>
          <p:cNvSpPr>
            <a:spLocks noGrp="1"/>
          </p:cNvSpPr>
          <p:nvPr>
            <p:ph idx="1"/>
          </p:nvPr>
        </p:nvSpPr>
        <p:spPr/>
        <p:txBody>
          <a:bodyPr>
            <a:normAutofit/>
          </a:bodyPr>
          <a:lstStyle/>
          <a:p>
            <a:r>
              <a:rPr lang="en-AU" dirty="0"/>
              <a:t>To reflect international best practice</a:t>
            </a:r>
          </a:p>
          <a:p>
            <a:r>
              <a:rPr lang="en-AU" dirty="0"/>
              <a:t>To address/strengthen and clarify issues raised during oversight activities</a:t>
            </a:r>
          </a:p>
          <a:p>
            <a:r>
              <a:rPr lang="en-AU" dirty="0"/>
              <a:t>To bolster ongoing regulatory initiatives</a:t>
            </a:r>
          </a:p>
          <a:p>
            <a:pPr marL="0" indent="0">
              <a:buNone/>
            </a:pPr>
            <a:r>
              <a:rPr lang="en-AU" dirty="0"/>
              <a:t>Detailed information on changes will be provided closer to implementation</a:t>
            </a:r>
          </a:p>
          <a:p>
            <a:endParaRPr lang="en-AU" dirty="0"/>
          </a:p>
        </p:txBody>
      </p:sp>
      <p:sp>
        <p:nvSpPr>
          <p:cNvPr id="2" name="Slide Number Placeholder 1">
            <a:extLst>
              <a:ext uri="{FF2B5EF4-FFF2-40B4-BE49-F238E27FC236}">
                <a16:creationId xmlns:a16="http://schemas.microsoft.com/office/drawing/2014/main" id="{A655E5B4-BA3A-4732-9F26-BC8C86807F20}"/>
              </a:ext>
            </a:extLst>
          </p:cNvPr>
          <p:cNvSpPr>
            <a:spLocks noGrp="1"/>
          </p:cNvSpPr>
          <p:nvPr>
            <p:ph type="sldNum" sz="quarter" idx="12"/>
          </p:nvPr>
        </p:nvSpPr>
        <p:spPr/>
        <p:txBody>
          <a:bodyPr/>
          <a:lstStyle/>
          <a:p>
            <a:fld id="{6C4B4321-9BE1-4158-9F72-EEF051A9DC67}" type="slidenum">
              <a:rPr lang="en-AU" smtClean="0"/>
              <a:t>4</a:t>
            </a:fld>
            <a:endParaRPr lang="en-AU"/>
          </a:p>
        </p:txBody>
      </p:sp>
    </p:spTree>
    <p:extLst>
      <p:ext uri="{BB962C8B-B14F-4D97-AF65-F5344CB8AC3E}">
        <p14:creationId xmlns:p14="http://schemas.microsoft.com/office/powerpoint/2010/main" val="419368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E901-4B73-4680-8B89-909EE51A53FC}"/>
              </a:ext>
            </a:extLst>
          </p:cNvPr>
          <p:cNvSpPr>
            <a:spLocks noGrp="1"/>
          </p:cNvSpPr>
          <p:nvPr>
            <p:ph type="title"/>
          </p:nvPr>
        </p:nvSpPr>
        <p:spPr/>
        <p:txBody>
          <a:bodyPr/>
          <a:lstStyle/>
          <a:p>
            <a:r>
              <a:rPr lang="en-AU" dirty="0"/>
              <a:t>Licence Applications</a:t>
            </a:r>
          </a:p>
        </p:txBody>
      </p:sp>
      <p:sp>
        <p:nvSpPr>
          <p:cNvPr id="3" name="Content Placeholder 2">
            <a:extLst>
              <a:ext uri="{FF2B5EF4-FFF2-40B4-BE49-F238E27FC236}">
                <a16:creationId xmlns:a16="http://schemas.microsoft.com/office/drawing/2014/main" id="{CA65AF69-57FD-4D3C-8D8B-14DFB9D29CBA}"/>
              </a:ext>
            </a:extLst>
          </p:cNvPr>
          <p:cNvSpPr>
            <a:spLocks noGrp="1"/>
          </p:cNvSpPr>
          <p:nvPr>
            <p:ph idx="1"/>
          </p:nvPr>
        </p:nvSpPr>
        <p:spPr/>
        <p:txBody>
          <a:bodyPr/>
          <a:lstStyle/>
          <a:p>
            <a:r>
              <a:rPr lang="en-AU" dirty="0"/>
              <a:t>From July 2022 licence applications will be indexed by 2%</a:t>
            </a:r>
          </a:p>
          <a:p>
            <a:r>
              <a:rPr lang="en-AU" dirty="0"/>
              <a:t>The increase is to recover the actual service costs</a:t>
            </a:r>
          </a:p>
          <a:p>
            <a:endParaRPr lang="en-AU" dirty="0"/>
          </a:p>
        </p:txBody>
      </p:sp>
      <p:sp>
        <p:nvSpPr>
          <p:cNvPr id="4" name="Slide Number Placeholder 3">
            <a:extLst>
              <a:ext uri="{FF2B5EF4-FFF2-40B4-BE49-F238E27FC236}">
                <a16:creationId xmlns:a16="http://schemas.microsoft.com/office/drawing/2014/main" id="{202F07A3-E54F-448B-A39B-DFEE04AFE899}"/>
              </a:ext>
            </a:extLst>
          </p:cNvPr>
          <p:cNvSpPr>
            <a:spLocks noGrp="1"/>
          </p:cNvSpPr>
          <p:nvPr>
            <p:ph type="sldNum" sz="quarter" idx="12"/>
          </p:nvPr>
        </p:nvSpPr>
        <p:spPr/>
        <p:txBody>
          <a:bodyPr/>
          <a:lstStyle/>
          <a:p>
            <a:fld id="{6C4B4321-9BE1-4158-9F72-EEF051A9DC67}" type="slidenum">
              <a:rPr lang="en-AU" smtClean="0"/>
              <a:t>5</a:t>
            </a:fld>
            <a:endParaRPr lang="en-AU"/>
          </a:p>
        </p:txBody>
      </p:sp>
    </p:spTree>
    <p:extLst>
      <p:ext uri="{BB962C8B-B14F-4D97-AF65-F5344CB8AC3E}">
        <p14:creationId xmlns:p14="http://schemas.microsoft.com/office/powerpoint/2010/main" val="415792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BBD1-7306-4CF5-A370-98DC18E5760E}"/>
              </a:ext>
            </a:extLst>
          </p:cNvPr>
          <p:cNvSpPr>
            <a:spLocks noGrp="1"/>
          </p:cNvSpPr>
          <p:nvPr>
            <p:ph type="title"/>
          </p:nvPr>
        </p:nvSpPr>
        <p:spPr/>
        <p:txBody>
          <a:bodyPr/>
          <a:lstStyle/>
          <a:p>
            <a:r>
              <a:rPr lang="en-AU" dirty="0"/>
              <a:t>Exempt Dealings</a:t>
            </a:r>
          </a:p>
        </p:txBody>
      </p:sp>
      <p:sp>
        <p:nvSpPr>
          <p:cNvPr id="3" name="Content Placeholder 2">
            <a:extLst>
              <a:ext uri="{FF2B5EF4-FFF2-40B4-BE49-F238E27FC236}">
                <a16:creationId xmlns:a16="http://schemas.microsoft.com/office/drawing/2014/main" id="{341754FE-41E5-4DB7-B858-6D4D749D2C60}"/>
              </a:ext>
            </a:extLst>
          </p:cNvPr>
          <p:cNvSpPr>
            <a:spLocks noGrp="1"/>
          </p:cNvSpPr>
          <p:nvPr>
            <p:ph idx="1"/>
          </p:nvPr>
        </p:nvSpPr>
        <p:spPr/>
        <p:txBody>
          <a:bodyPr>
            <a:normAutofit lnSpcReduction="10000"/>
          </a:bodyPr>
          <a:lstStyle/>
          <a:p>
            <a:r>
              <a:rPr lang="en-AU" dirty="0"/>
              <a:t>Concepts, dose criteria and terminology for exempt dealings updated to align with IAEA GSR Part 3</a:t>
            </a:r>
          </a:p>
          <a:p>
            <a:r>
              <a:rPr lang="en-AU" dirty="0"/>
              <a:t>Disposal requirements for solid material updated to align with GSR Part 3 – clearance levels from GSR Part 3 can now be used</a:t>
            </a:r>
          </a:p>
          <a:p>
            <a:r>
              <a:rPr lang="en-AU" dirty="0"/>
              <a:t>Exempt dealings – NIR. A number of clarifications made particularly around radar detection and ranging systems and optical sources</a:t>
            </a:r>
          </a:p>
          <a:p>
            <a:endParaRPr lang="en-AU" dirty="0"/>
          </a:p>
        </p:txBody>
      </p:sp>
      <p:sp>
        <p:nvSpPr>
          <p:cNvPr id="4" name="Slide Number Placeholder 3">
            <a:extLst>
              <a:ext uri="{FF2B5EF4-FFF2-40B4-BE49-F238E27FC236}">
                <a16:creationId xmlns:a16="http://schemas.microsoft.com/office/drawing/2014/main" id="{842326D2-7D3B-44CB-A3A1-F44D8B762E33}"/>
              </a:ext>
            </a:extLst>
          </p:cNvPr>
          <p:cNvSpPr>
            <a:spLocks noGrp="1"/>
          </p:cNvSpPr>
          <p:nvPr>
            <p:ph type="sldNum" sz="quarter" idx="12"/>
          </p:nvPr>
        </p:nvSpPr>
        <p:spPr/>
        <p:txBody>
          <a:bodyPr/>
          <a:lstStyle/>
          <a:p>
            <a:fld id="{6C4B4321-9BE1-4158-9F72-EEF051A9DC67}" type="slidenum">
              <a:rPr lang="en-AU" smtClean="0"/>
              <a:t>6</a:t>
            </a:fld>
            <a:endParaRPr lang="en-AU"/>
          </a:p>
        </p:txBody>
      </p:sp>
    </p:spTree>
    <p:extLst>
      <p:ext uri="{BB962C8B-B14F-4D97-AF65-F5344CB8AC3E}">
        <p14:creationId xmlns:p14="http://schemas.microsoft.com/office/powerpoint/2010/main" val="119202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71DB-F578-44A5-81C5-647E8D0BB39E}"/>
              </a:ext>
            </a:extLst>
          </p:cNvPr>
          <p:cNvSpPr>
            <a:spLocks noGrp="1"/>
          </p:cNvSpPr>
          <p:nvPr>
            <p:ph type="title"/>
          </p:nvPr>
        </p:nvSpPr>
        <p:spPr/>
        <p:txBody>
          <a:bodyPr/>
          <a:lstStyle/>
          <a:p>
            <a:r>
              <a:rPr lang="en-AU" dirty="0"/>
              <a:t>Incidents/Accident Terminology</a:t>
            </a:r>
          </a:p>
        </p:txBody>
      </p:sp>
      <p:sp>
        <p:nvSpPr>
          <p:cNvPr id="3" name="Content Placeholder 2">
            <a:extLst>
              <a:ext uri="{FF2B5EF4-FFF2-40B4-BE49-F238E27FC236}">
                <a16:creationId xmlns:a16="http://schemas.microsoft.com/office/drawing/2014/main" id="{10F65DE7-D484-4C53-A566-121E57EE7FEB}"/>
              </a:ext>
            </a:extLst>
          </p:cNvPr>
          <p:cNvSpPr>
            <a:spLocks noGrp="1"/>
          </p:cNvSpPr>
          <p:nvPr>
            <p:ph idx="1"/>
          </p:nvPr>
        </p:nvSpPr>
        <p:spPr/>
        <p:txBody>
          <a:bodyPr/>
          <a:lstStyle/>
          <a:p>
            <a:r>
              <a:rPr lang="en-AU" dirty="0"/>
              <a:t>“Incident” is now term used rather than “accident” </a:t>
            </a:r>
          </a:p>
          <a:p>
            <a:r>
              <a:rPr lang="en-AU" dirty="0"/>
              <a:t>Change to terminology aligns with RPS C-1 and IBP with IAEA GSR Part 3</a:t>
            </a:r>
          </a:p>
          <a:p>
            <a:r>
              <a:rPr lang="en-AU" dirty="0"/>
              <a:t>Regulation s58 now uses the term “notifiable incident” rather than “accident” in regard to 24 hour reporting requirement</a:t>
            </a:r>
          </a:p>
          <a:p>
            <a:pPr marL="0" indent="0">
              <a:buNone/>
            </a:pPr>
            <a:endParaRPr lang="en-AU" dirty="0"/>
          </a:p>
        </p:txBody>
      </p:sp>
      <p:sp>
        <p:nvSpPr>
          <p:cNvPr id="4" name="Slide Number Placeholder 3">
            <a:extLst>
              <a:ext uri="{FF2B5EF4-FFF2-40B4-BE49-F238E27FC236}">
                <a16:creationId xmlns:a16="http://schemas.microsoft.com/office/drawing/2014/main" id="{0F4312D4-9299-494D-BC79-E84E67F062A5}"/>
              </a:ext>
            </a:extLst>
          </p:cNvPr>
          <p:cNvSpPr>
            <a:spLocks noGrp="1"/>
          </p:cNvSpPr>
          <p:nvPr>
            <p:ph type="sldNum" sz="quarter" idx="12"/>
          </p:nvPr>
        </p:nvSpPr>
        <p:spPr/>
        <p:txBody>
          <a:bodyPr/>
          <a:lstStyle/>
          <a:p>
            <a:fld id="{6C4B4321-9BE1-4158-9F72-EEF051A9DC67}" type="slidenum">
              <a:rPr lang="en-AU" smtClean="0"/>
              <a:t>7</a:t>
            </a:fld>
            <a:endParaRPr lang="en-AU"/>
          </a:p>
        </p:txBody>
      </p:sp>
    </p:spTree>
    <p:extLst>
      <p:ext uri="{BB962C8B-B14F-4D97-AF65-F5344CB8AC3E}">
        <p14:creationId xmlns:p14="http://schemas.microsoft.com/office/powerpoint/2010/main" val="233033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3888-5A71-4FE1-BC1F-8C476DA1D5A0}"/>
              </a:ext>
            </a:extLst>
          </p:cNvPr>
          <p:cNvSpPr>
            <a:spLocks noGrp="1"/>
          </p:cNvSpPr>
          <p:nvPr>
            <p:ph type="title"/>
          </p:nvPr>
        </p:nvSpPr>
        <p:spPr/>
        <p:txBody>
          <a:bodyPr/>
          <a:lstStyle/>
          <a:p>
            <a:r>
              <a:rPr lang="en-AU" dirty="0"/>
              <a:t>Human and Organisational Factors</a:t>
            </a:r>
          </a:p>
        </p:txBody>
      </p:sp>
      <p:sp>
        <p:nvSpPr>
          <p:cNvPr id="3" name="Content Placeholder 2">
            <a:extLst>
              <a:ext uri="{FF2B5EF4-FFF2-40B4-BE49-F238E27FC236}">
                <a16:creationId xmlns:a16="http://schemas.microsoft.com/office/drawing/2014/main" id="{717F47BB-9AF6-4626-90D0-C0D7643C6DF2}"/>
              </a:ext>
            </a:extLst>
          </p:cNvPr>
          <p:cNvSpPr>
            <a:spLocks noGrp="1"/>
          </p:cNvSpPr>
          <p:nvPr>
            <p:ph idx="1"/>
          </p:nvPr>
        </p:nvSpPr>
        <p:spPr/>
        <p:txBody>
          <a:bodyPr>
            <a:normAutofit lnSpcReduction="10000"/>
          </a:bodyPr>
          <a:lstStyle/>
          <a:p>
            <a:r>
              <a:rPr lang="en-AU" dirty="0"/>
              <a:t>ARPANSA has promoted holistic safety since 2012</a:t>
            </a:r>
          </a:p>
          <a:p>
            <a:r>
              <a:rPr lang="en-AU" dirty="0"/>
              <a:t>Changes to regulations reinforce holistic safety and consistency with GSR Part 2</a:t>
            </a:r>
          </a:p>
          <a:p>
            <a:r>
              <a:rPr lang="en-AU" dirty="0"/>
              <a:t>Changes place clear obligation to prevent human error and strengthen organisational factors</a:t>
            </a:r>
          </a:p>
          <a:p>
            <a:r>
              <a:rPr lang="en-AU" dirty="0"/>
              <a:t>HOF to be integrated into:</a:t>
            </a:r>
          </a:p>
          <a:p>
            <a:pPr lvl="1"/>
            <a:r>
              <a:rPr lang="en-AU" dirty="0"/>
              <a:t>Safety analysis reports, plans and arrangements</a:t>
            </a:r>
          </a:p>
          <a:p>
            <a:pPr lvl="1"/>
            <a:r>
              <a:rPr lang="en-AU" dirty="0"/>
              <a:t>Learning opportunities following notifiable incidents</a:t>
            </a:r>
          </a:p>
          <a:p>
            <a:endParaRPr lang="en-AU" dirty="0"/>
          </a:p>
        </p:txBody>
      </p:sp>
      <p:sp>
        <p:nvSpPr>
          <p:cNvPr id="4" name="Slide Number Placeholder 3">
            <a:extLst>
              <a:ext uri="{FF2B5EF4-FFF2-40B4-BE49-F238E27FC236}">
                <a16:creationId xmlns:a16="http://schemas.microsoft.com/office/drawing/2014/main" id="{0F4A6109-6B68-4D7F-8ECD-5119A28E32F3}"/>
              </a:ext>
            </a:extLst>
          </p:cNvPr>
          <p:cNvSpPr>
            <a:spLocks noGrp="1"/>
          </p:cNvSpPr>
          <p:nvPr>
            <p:ph type="sldNum" sz="quarter" idx="12"/>
          </p:nvPr>
        </p:nvSpPr>
        <p:spPr/>
        <p:txBody>
          <a:bodyPr/>
          <a:lstStyle/>
          <a:p>
            <a:fld id="{6C4B4321-9BE1-4158-9F72-EEF051A9DC67}" type="slidenum">
              <a:rPr lang="en-AU" smtClean="0"/>
              <a:t>8</a:t>
            </a:fld>
            <a:endParaRPr lang="en-AU"/>
          </a:p>
        </p:txBody>
      </p:sp>
    </p:spTree>
    <p:extLst>
      <p:ext uri="{BB962C8B-B14F-4D97-AF65-F5344CB8AC3E}">
        <p14:creationId xmlns:p14="http://schemas.microsoft.com/office/powerpoint/2010/main" val="4589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AU"/>
              <a:t>Inspection Outcomes</a:t>
            </a:r>
          </a:p>
        </p:txBody>
      </p:sp>
      <p:sp>
        <p:nvSpPr>
          <p:cNvPr id="3" name="Text Placeholder 2"/>
          <p:cNvSpPr>
            <a:spLocks noGrp="1"/>
          </p:cNvSpPr>
          <p:nvPr>
            <p:ph type="body" sz="quarter" idx="11"/>
          </p:nvPr>
        </p:nvSpPr>
        <p:spPr/>
        <p:txBody>
          <a:bodyPr>
            <a:normAutofit/>
          </a:bodyPr>
          <a:lstStyle/>
          <a:p>
            <a:r>
              <a:rPr lang="en-AU"/>
              <a:t>Apr 2021 – May 2022</a:t>
            </a:r>
          </a:p>
          <a:p>
            <a:endParaRPr lang="en-AU"/>
          </a:p>
        </p:txBody>
      </p:sp>
      <p:graphicFrame>
        <p:nvGraphicFramePr>
          <p:cNvPr id="4" name="Diagram 3">
            <a:extLst>
              <a:ext uri="{FF2B5EF4-FFF2-40B4-BE49-F238E27FC236}">
                <a16:creationId xmlns:a16="http://schemas.microsoft.com/office/drawing/2014/main" id="{B1DBF3A3-DA54-4583-A1AE-FCF33F7CDEB9}"/>
              </a:ext>
            </a:extLst>
          </p:cNvPr>
          <p:cNvGraphicFramePr/>
          <p:nvPr/>
        </p:nvGraphicFramePr>
        <p:xfrm>
          <a:off x="7730165" y="1242232"/>
          <a:ext cx="2779294" cy="4893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92540"/>
      </p:ext>
    </p:extLst>
  </p:cSld>
  <p:clrMapOvr>
    <a:masterClrMapping/>
  </p:clrMapOvr>
</p:sld>
</file>

<file path=ppt/theme/theme1.xml><?xml version="1.0" encoding="utf-8"?>
<a:theme xmlns:a="http://schemas.openxmlformats.org/drawingml/2006/main" name="Office Theme">
  <a:themeElements>
    <a:clrScheme name="ARPANSA palette">
      <a:dk1>
        <a:srgbClr val="4E1A74"/>
      </a:dk1>
      <a:lt1>
        <a:sysClr val="window" lastClr="FFFFFF"/>
      </a:lt1>
      <a:dk2>
        <a:srgbClr val="298829"/>
      </a:dk2>
      <a:lt2>
        <a:srgbClr val="FDC822"/>
      </a:lt2>
      <a:accent1>
        <a:srgbClr val="4E1A74"/>
      </a:accent1>
      <a:accent2>
        <a:srgbClr val="EE7437"/>
      </a:accent2>
      <a:accent3>
        <a:srgbClr val="C3C3C3"/>
      </a:accent3>
      <a:accent4>
        <a:srgbClr val="2B992B"/>
      </a:accent4>
      <a:accent5>
        <a:srgbClr val="444444"/>
      </a:accent5>
      <a:accent6>
        <a:srgbClr val="CDACD2"/>
      </a:accent6>
      <a:hlink>
        <a:srgbClr val="29882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P Purple and green 16-9.potx" id="{97B6E704-A850-49F6-ABE1-FF76906B0935}" vid="{C30673CB-E5C8-46FF-9D60-AE65A2092452}"/>
    </a:ext>
  </a:extLst>
</a:theme>
</file>

<file path=ppt/theme/theme2.xml><?xml version="1.0" encoding="utf-8"?>
<a:theme xmlns:a="http://schemas.openxmlformats.org/drawingml/2006/main" name="1_Office Theme">
  <a:themeElements>
    <a:clrScheme name="ARPANSA palette">
      <a:dk1>
        <a:srgbClr val="4E1A74"/>
      </a:dk1>
      <a:lt1>
        <a:sysClr val="window" lastClr="FFFFFF"/>
      </a:lt1>
      <a:dk2>
        <a:srgbClr val="298829"/>
      </a:dk2>
      <a:lt2>
        <a:srgbClr val="FDC822"/>
      </a:lt2>
      <a:accent1>
        <a:srgbClr val="4E1A74"/>
      </a:accent1>
      <a:accent2>
        <a:srgbClr val="EE7437"/>
      </a:accent2>
      <a:accent3>
        <a:srgbClr val="C3C3C3"/>
      </a:accent3>
      <a:accent4>
        <a:srgbClr val="2B992B"/>
      </a:accent4>
      <a:accent5>
        <a:srgbClr val="444444"/>
      </a:accent5>
      <a:accent6>
        <a:srgbClr val="CDACD2"/>
      </a:accent6>
      <a:hlink>
        <a:srgbClr val="29882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76CECE9-040B-44A3-A903-48EC4E0821C2}" vid="{3CE6E088-DB5E-43F6-A85F-DC5D56084C42}"/>
    </a:ext>
  </a:extLst>
</a:theme>
</file>

<file path=ppt/theme/theme3.xml><?xml version="1.0" encoding="utf-8"?>
<a:theme xmlns:a="http://schemas.openxmlformats.org/drawingml/2006/main" name="2_Office Theme">
  <a:themeElements>
    <a:clrScheme name="ARPANSA palette">
      <a:dk1>
        <a:srgbClr val="4E1A74"/>
      </a:dk1>
      <a:lt1>
        <a:sysClr val="window" lastClr="FFFFFF"/>
      </a:lt1>
      <a:dk2>
        <a:srgbClr val="298829"/>
      </a:dk2>
      <a:lt2>
        <a:srgbClr val="FDC822"/>
      </a:lt2>
      <a:accent1>
        <a:srgbClr val="4E1A74"/>
      </a:accent1>
      <a:accent2>
        <a:srgbClr val="EE7437"/>
      </a:accent2>
      <a:accent3>
        <a:srgbClr val="C3C3C3"/>
      </a:accent3>
      <a:accent4>
        <a:srgbClr val="2B992B"/>
      </a:accent4>
      <a:accent5>
        <a:srgbClr val="444444"/>
      </a:accent5>
      <a:accent6>
        <a:srgbClr val="CDACD2"/>
      </a:accent6>
      <a:hlink>
        <a:srgbClr val="29882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P Purple 16-9.pptx" id="{FC8C5BB6-4C48-4587-B8F0-D19EE3427EC2}" vid="{CFF38B38-CFB9-4DC0-A1DF-CD869894246B}"/>
    </a:ext>
  </a:extLst>
</a:theme>
</file>

<file path=ppt/theme/theme4.xml><?xml version="1.0" encoding="utf-8"?>
<a:theme xmlns:a="http://schemas.openxmlformats.org/drawingml/2006/main" name="3_Office Theme">
  <a:themeElements>
    <a:clrScheme name="ARPANSA palette">
      <a:dk1>
        <a:srgbClr val="4E1A74"/>
      </a:dk1>
      <a:lt1>
        <a:sysClr val="window" lastClr="FFFFFF"/>
      </a:lt1>
      <a:dk2>
        <a:srgbClr val="298829"/>
      </a:dk2>
      <a:lt2>
        <a:srgbClr val="FDC822"/>
      </a:lt2>
      <a:accent1>
        <a:srgbClr val="4E1A74"/>
      </a:accent1>
      <a:accent2>
        <a:srgbClr val="EE7437"/>
      </a:accent2>
      <a:accent3>
        <a:srgbClr val="C3C3C3"/>
      </a:accent3>
      <a:accent4>
        <a:srgbClr val="2B992B"/>
      </a:accent4>
      <a:accent5>
        <a:srgbClr val="444444"/>
      </a:accent5>
      <a:accent6>
        <a:srgbClr val="CDACD2"/>
      </a:accent6>
      <a:hlink>
        <a:srgbClr val="298829"/>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P Purple and green 4-3.pptx" id="{B6F861D0-453A-460C-945E-16FFBD32B261}" vid="{04077A88-01FF-4B9A-8E36-DC5578C9DD6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FB7F1B3342664D914BF632E516CAB9" ma:contentTypeVersion="8" ma:contentTypeDescription="Create a new document." ma:contentTypeScope="" ma:versionID="2a8eae55d60a00f61ab0c05735174016">
  <xsd:schema xmlns:xsd="http://www.w3.org/2001/XMLSchema" xmlns:xs="http://www.w3.org/2001/XMLSchema" xmlns:p="http://schemas.microsoft.com/office/2006/metadata/properties" xmlns:ns3="16b66797-d361-45c1-aa90-bc5e3fc2723c" targetNamespace="http://schemas.microsoft.com/office/2006/metadata/properties" ma:root="true" ma:fieldsID="96a9a269b2bc4c1b304c4f9d7ba5699c" ns3:_="">
    <xsd:import namespace="16b66797-d361-45c1-aa90-bc5e3fc2723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66797-d361-45c1-aa90-bc5e3fc27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7E525-0F98-4E10-9A64-90209EF68C06}">
  <ds:schemaRefs>
    <ds:schemaRef ds:uri="http://schemas.microsoft.com/sharepoint/v3/contenttype/forms"/>
  </ds:schemaRefs>
</ds:datastoreItem>
</file>

<file path=customXml/itemProps2.xml><?xml version="1.0" encoding="utf-8"?>
<ds:datastoreItem xmlns:ds="http://schemas.openxmlformats.org/officeDocument/2006/customXml" ds:itemID="{16BAA86C-A21B-4459-AC6F-C8BC9790BA10}">
  <ds:schemaRef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dcmitype/"/>
    <ds:schemaRef ds:uri="http://www.w3.org/XML/1998/namespace"/>
    <ds:schemaRef ds:uri="16b66797-d361-45c1-aa90-bc5e3fc2723c"/>
    <ds:schemaRef ds:uri="http://purl.org/dc/terms/"/>
  </ds:schemaRefs>
</ds:datastoreItem>
</file>

<file path=customXml/itemProps3.xml><?xml version="1.0" encoding="utf-8"?>
<ds:datastoreItem xmlns:ds="http://schemas.openxmlformats.org/officeDocument/2006/customXml" ds:itemID="{B070036D-F106-46C3-A7A4-C514B1E98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b66797-d361-45c1-aa90-bc5e3fc27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ARP Purple and green 16-9</Template>
  <TotalTime>53</TotalTime>
  <Words>1469</Words>
  <Application>Microsoft Office PowerPoint</Application>
  <PresentationFormat>Widescreen</PresentationFormat>
  <Paragraphs>214</Paragraphs>
  <Slides>23</Slides>
  <Notes>10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23</vt:i4>
      </vt:variant>
    </vt:vector>
  </HeadingPairs>
  <TitlesOfParts>
    <vt:vector size="29" baseType="lpstr">
      <vt:lpstr>Arial</vt:lpstr>
      <vt:lpstr>Calibri</vt:lpstr>
      <vt:lpstr>Office Theme</vt:lpstr>
      <vt:lpstr>1_Office Theme</vt:lpstr>
      <vt:lpstr>2_Office Theme</vt:lpstr>
      <vt:lpstr>3_Office Theme</vt:lpstr>
      <vt:lpstr>PowerPoint Presentation</vt:lpstr>
      <vt:lpstr>PowerPoint Presentation</vt:lpstr>
      <vt:lpstr>PowerPoint Presentation</vt:lpstr>
      <vt:lpstr>General reasons for amendments</vt:lpstr>
      <vt:lpstr>Licence Applications</vt:lpstr>
      <vt:lpstr>Exempt Dealings</vt:lpstr>
      <vt:lpstr>Incidents/Accident Terminology</vt:lpstr>
      <vt:lpstr>Human and Organisational Factors</vt:lpstr>
      <vt:lpstr>PowerPoint Presentation</vt:lpstr>
      <vt:lpstr>Inspection Program Overview</vt:lpstr>
      <vt:lpstr>Inspections Performed</vt:lpstr>
      <vt:lpstr>Regulatory Insights</vt:lpstr>
      <vt:lpstr>PowerPoint Presentation</vt:lpstr>
      <vt:lpstr>PowerPoint Presentation</vt:lpstr>
      <vt:lpstr>PowerPoint Presentation</vt:lpstr>
      <vt:lpstr>PowerPoint Presentation</vt:lpstr>
      <vt:lpstr>PowerPoint Presentation</vt:lpstr>
      <vt:lpstr>Lessons</vt:lpstr>
      <vt:lpstr>PowerPoint Presentation</vt:lpstr>
      <vt:lpstr>Program Aim and Strategies</vt:lpstr>
      <vt:lpstr>Activities supporting strategies</vt:lpstr>
      <vt:lpstr>For 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Kalaiziovski</dc:creator>
  <cp:lastModifiedBy>Alex Kalaiziovski</cp:lastModifiedBy>
  <cp:revision>1</cp:revision>
  <cp:lastPrinted>2022-05-23T01:59:28Z</cp:lastPrinted>
  <dcterms:created xsi:type="dcterms:W3CDTF">2022-05-23T01:19:58Z</dcterms:created>
  <dcterms:modified xsi:type="dcterms:W3CDTF">2022-05-23T05:03:28Z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0x010100FFFB7F1B3342664D914BF632E516CAB9</vt:lpwstr>
  </property>
</Properties>
</file>